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D853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437"/>
    <p:restoredTop sz="94681"/>
  </p:normalViewPr>
  <p:slideViewPr>
    <p:cSldViewPr snapToGrid="0">
      <p:cViewPr varScale="1">
        <p:scale>
          <a:sx n="35" d="100"/>
          <a:sy n="35" d="100"/>
        </p:scale>
        <p:origin x="4800"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479FB-CD56-3C41-8A49-35328E27344E}" type="datetimeFigureOut">
              <a:rPr kumimoji="1" lang="ja-JP" altLang="en-US" smtClean="0"/>
              <a:t>2025/9/17</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5C7CF-E44F-EC4D-BABE-40F2A8CA7A5F}" type="slidenum">
              <a:rPr kumimoji="1" lang="ja-JP" altLang="en-US" smtClean="0"/>
              <a:t>‹#›</a:t>
            </a:fld>
            <a:endParaRPr kumimoji="1" lang="ja-JP" altLang="en-US"/>
          </a:p>
        </p:txBody>
      </p:sp>
    </p:spTree>
    <p:extLst>
      <p:ext uri="{BB962C8B-B14F-4D97-AF65-F5344CB8AC3E}">
        <p14:creationId xmlns:p14="http://schemas.microsoft.com/office/powerpoint/2010/main" val="2090332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5C7CF-E44F-EC4D-BABE-40F2A8CA7A5F}" type="slidenum">
              <a:rPr kumimoji="1" lang="ja-JP" altLang="en-US" smtClean="0"/>
              <a:t>1</a:t>
            </a:fld>
            <a:endParaRPr kumimoji="1" lang="ja-JP" altLang="en-US"/>
          </a:p>
        </p:txBody>
      </p:sp>
    </p:spTree>
    <p:extLst>
      <p:ext uri="{BB962C8B-B14F-4D97-AF65-F5344CB8AC3E}">
        <p14:creationId xmlns:p14="http://schemas.microsoft.com/office/powerpoint/2010/main" val="4030548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5C7CF-E44F-EC4D-BABE-40F2A8CA7A5F}" type="slidenum">
              <a:rPr kumimoji="1" lang="ja-JP" altLang="en-US" smtClean="0"/>
              <a:t>2</a:t>
            </a:fld>
            <a:endParaRPr kumimoji="1" lang="ja-JP" altLang="en-US"/>
          </a:p>
        </p:txBody>
      </p:sp>
    </p:spTree>
    <p:extLst>
      <p:ext uri="{BB962C8B-B14F-4D97-AF65-F5344CB8AC3E}">
        <p14:creationId xmlns:p14="http://schemas.microsoft.com/office/powerpoint/2010/main" val="249248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CCED2-0F0A-AA39-89BB-37AF84C6B98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43DBFC7-648B-2A67-4EA9-8A09B4BC465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9FAF9DF-9909-822C-38DD-0B2F19341981}"/>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AC4AEF3-5A1E-AF8E-8FFB-E5D807926646}"/>
              </a:ext>
            </a:extLst>
          </p:cNvPr>
          <p:cNvSpPr>
            <a:spLocks noGrp="1"/>
          </p:cNvSpPr>
          <p:nvPr>
            <p:ph type="sldNum" sz="quarter" idx="5"/>
          </p:nvPr>
        </p:nvSpPr>
        <p:spPr/>
        <p:txBody>
          <a:bodyPr/>
          <a:lstStyle/>
          <a:p>
            <a:fld id="{A615C7CF-E44F-EC4D-BABE-40F2A8CA7A5F}" type="slidenum">
              <a:rPr kumimoji="1" lang="ja-JP" altLang="en-US" smtClean="0"/>
              <a:t>3</a:t>
            </a:fld>
            <a:endParaRPr kumimoji="1" lang="ja-JP" altLang="en-US"/>
          </a:p>
        </p:txBody>
      </p:sp>
    </p:spTree>
    <p:extLst>
      <p:ext uri="{BB962C8B-B14F-4D97-AF65-F5344CB8AC3E}">
        <p14:creationId xmlns:p14="http://schemas.microsoft.com/office/powerpoint/2010/main" val="403206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ja-JP" altLang="en-US"/>
              <a:t>マスター タイトルの書式設定</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50013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1550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85787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99277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tint val="82000"/>
                  </a:schemeClr>
                </a:solidFill>
              </a:defRPr>
            </a:lvl1pPr>
            <a:lvl2pPr marL="1069162" indent="0">
              <a:buNone/>
              <a:defRPr sz="4677">
                <a:solidFill>
                  <a:schemeClr val="tx1">
                    <a:tint val="82000"/>
                  </a:schemeClr>
                </a:solidFill>
              </a:defRPr>
            </a:lvl2pPr>
            <a:lvl3pPr marL="2138324" indent="0">
              <a:buNone/>
              <a:defRPr sz="4209">
                <a:solidFill>
                  <a:schemeClr val="tx1">
                    <a:tint val="82000"/>
                  </a:schemeClr>
                </a:solidFill>
              </a:defRPr>
            </a:lvl3pPr>
            <a:lvl4pPr marL="3207487" indent="0">
              <a:buNone/>
              <a:defRPr sz="3742">
                <a:solidFill>
                  <a:schemeClr val="tx1">
                    <a:tint val="82000"/>
                  </a:schemeClr>
                </a:solidFill>
              </a:defRPr>
            </a:lvl4pPr>
            <a:lvl5pPr marL="4276649" indent="0">
              <a:buNone/>
              <a:defRPr sz="3742">
                <a:solidFill>
                  <a:schemeClr val="tx1">
                    <a:tint val="82000"/>
                  </a:schemeClr>
                </a:solidFill>
              </a:defRPr>
            </a:lvl5pPr>
            <a:lvl6pPr marL="5345811" indent="0">
              <a:buNone/>
              <a:defRPr sz="3742">
                <a:solidFill>
                  <a:schemeClr val="tx1">
                    <a:tint val="82000"/>
                  </a:schemeClr>
                </a:solidFill>
              </a:defRPr>
            </a:lvl6pPr>
            <a:lvl7pPr marL="6414973" indent="0">
              <a:buNone/>
              <a:defRPr sz="3742">
                <a:solidFill>
                  <a:schemeClr val="tx1">
                    <a:tint val="82000"/>
                  </a:schemeClr>
                </a:solidFill>
              </a:defRPr>
            </a:lvl7pPr>
            <a:lvl8pPr marL="7484135" indent="0">
              <a:buNone/>
              <a:defRPr sz="3742">
                <a:solidFill>
                  <a:schemeClr val="tx1">
                    <a:tint val="82000"/>
                  </a:schemeClr>
                </a:solidFill>
              </a:defRPr>
            </a:lvl8pPr>
            <a:lvl9pPr marL="8553298" indent="0">
              <a:buNone/>
              <a:defRPr sz="3742">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25675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5925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4" name="Content Placeholder 3"/>
          <p:cNvSpPr>
            <a:spLocks noGrp="1"/>
          </p:cNvSpPr>
          <p:nvPr>
            <p:ph sz="half" idx="2"/>
          </p:nvPr>
        </p:nvSpPr>
        <p:spPr>
          <a:xfrm>
            <a:off x="1472912" y="11058863"/>
            <a:ext cx="9046274"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6" name="Content Placeholder 5"/>
          <p:cNvSpPr>
            <a:spLocks noGrp="1"/>
          </p:cNvSpPr>
          <p:nvPr>
            <p:ph sz="quarter" idx="4"/>
          </p:nvPr>
        </p:nvSpPr>
        <p:spPr>
          <a:xfrm>
            <a:off x="10825461" y="11058863"/>
            <a:ext cx="9090826"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75358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2136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03697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65828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85886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82000"/>
                  </a:schemeClr>
                </a:solidFill>
              </a:defRPr>
            </a:lvl1pPr>
          </a:lstStyle>
          <a:p>
            <a:fld id="{DEA47D5A-532F-F045-A530-ED2D43FE6104}" type="datetimeFigureOut">
              <a:rPr kumimoji="1" lang="ja-JP" altLang="en-US" smtClean="0"/>
              <a:t>2025/9/17</a:t>
            </a:fld>
            <a:endParaRPr kumimoji="1" lang="ja-JP"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82000"/>
                  </a:schemeClr>
                </a:solidFill>
              </a:defRPr>
            </a:lvl1p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705075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kumimoji="1"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kumimoji="1"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kumimoji="1"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kumimoji="1"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9pPr>
    </p:bodyStyle>
    <p:otherStyle>
      <a:defPPr>
        <a:defRPr lang="en-US"/>
      </a:defPPr>
      <a:lvl1pPr marL="0" algn="l" defTabSz="2138324" rtl="0" eaLnBrk="1" latinLnBrk="0" hangingPunct="1">
        <a:defRPr kumimoji="1" sz="4209" kern="1200">
          <a:solidFill>
            <a:schemeClr val="tx1"/>
          </a:solidFill>
          <a:latin typeface="+mn-lt"/>
          <a:ea typeface="+mn-ea"/>
          <a:cs typeface="+mn-cs"/>
        </a:defRPr>
      </a:lvl1pPr>
      <a:lvl2pPr marL="1069162" algn="l" defTabSz="2138324" rtl="0" eaLnBrk="1" latinLnBrk="0" hangingPunct="1">
        <a:defRPr kumimoji="1" sz="4209" kern="1200">
          <a:solidFill>
            <a:schemeClr val="tx1"/>
          </a:solidFill>
          <a:latin typeface="+mn-lt"/>
          <a:ea typeface="+mn-ea"/>
          <a:cs typeface="+mn-cs"/>
        </a:defRPr>
      </a:lvl2pPr>
      <a:lvl3pPr marL="2138324" algn="l" defTabSz="2138324" rtl="0" eaLnBrk="1" latinLnBrk="0" hangingPunct="1">
        <a:defRPr kumimoji="1" sz="4209" kern="1200">
          <a:solidFill>
            <a:schemeClr val="tx1"/>
          </a:solidFill>
          <a:latin typeface="+mn-lt"/>
          <a:ea typeface="+mn-ea"/>
          <a:cs typeface="+mn-cs"/>
        </a:defRPr>
      </a:lvl3pPr>
      <a:lvl4pPr marL="3207487" algn="l" defTabSz="2138324" rtl="0" eaLnBrk="1" latinLnBrk="0" hangingPunct="1">
        <a:defRPr kumimoji="1" sz="4209" kern="1200">
          <a:solidFill>
            <a:schemeClr val="tx1"/>
          </a:solidFill>
          <a:latin typeface="+mn-lt"/>
          <a:ea typeface="+mn-ea"/>
          <a:cs typeface="+mn-cs"/>
        </a:defRPr>
      </a:lvl4pPr>
      <a:lvl5pPr marL="4276649" algn="l" defTabSz="2138324" rtl="0" eaLnBrk="1" latinLnBrk="0" hangingPunct="1">
        <a:defRPr kumimoji="1" sz="4209" kern="1200">
          <a:solidFill>
            <a:schemeClr val="tx1"/>
          </a:solidFill>
          <a:latin typeface="+mn-lt"/>
          <a:ea typeface="+mn-ea"/>
          <a:cs typeface="+mn-cs"/>
        </a:defRPr>
      </a:lvl5pPr>
      <a:lvl6pPr marL="5345811" algn="l" defTabSz="2138324" rtl="0" eaLnBrk="1" latinLnBrk="0" hangingPunct="1">
        <a:defRPr kumimoji="1" sz="4209" kern="1200">
          <a:solidFill>
            <a:schemeClr val="tx1"/>
          </a:solidFill>
          <a:latin typeface="+mn-lt"/>
          <a:ea typeface="+mn-ea"/>
          <a:cs typeface="+mn-cs"/>
        </a:defRPr>
      </a:lvl6pPr>
      <a:lvl7pPr marL="6414973" algn="l" defTabSz="2138324" rtl="0" eaLnBrk="1" latinLnBrk="0" hangingPunct="1">
        <a:defRPr kumimoji="1" sz="4209" kern="1200">
          <a:solidFill>
            <a:schemeClr val="tx1"/>
          </a:solidFill>
          <a:latin typeface="+mn-lt"/>
          <a:ea typeface="+mn-ea"/>
          <a:cs typeface="+mn-cs"/>
        </a:defRPr>
      </a:lvl7pPr>
      <a:lvl8pPr marL="7484135" algn="l" defTabSz="2138324" rtl="0" eaLnBrk="1" latinLnBrk="0" hangingPunct="1">
        <a:defRPr kumimoji="1" sz="4209" kern="1200">
          <a:solidFill>
            <a:schemeClr val="tx1"/>
          </a:solidFill>
          <a:latin typeface="+mn-lt"/>
          <a:ea typeface="+mn-ea"/>
          <a:cs typeface="+mn-cs"/>
        </a:defRPr>
      </a:lvl8pPr>
      <a:lvl9pPr marL="8553298" algn="l" defTabSz="2138324" rtl="0" eaLnBrk="1" latinLnBrk="0" hangingPunct="1">
        <a:defRPr kumimoji="1"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7EA85EE-C392-E6A6-5C96-136FC28168C6}"/>
              </a:ext>
            </a:extLst>
          </p:cNvPr>
          <p:cNvSpPr/>
          <p:nvPr/>
        </p:nvSpPr>
        <p:spPr>
          <a:xfrm>
            <a:off x="11313041" y="16009725"/>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EBBF8625-F0AA-1A77-DBC7-4E9282E1BA0C}"/>
              </a:ext>
            </a:extLst>
          </p:cNvPr>
          <p:cNvSpPr/>
          <p:nvPr/>
        </p:nvSpPr>
        <p:spPr>
          <a:xfrm>
            <a:off x="0" y="0"/>
            <a:ext cx="21392204" cy="15085071"/>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C4EC980-99EE-DA1A-77D1-0B2BB2B72DA6}"/>
              </a:ext>
            </a:extLst>
          </p:cNvPr>
          <p:cNvSpPr txBox="1"/>
          <p:nvPr/>
        </p:nvSpPr>
        <p:spPr>
          <a:xfrm>
            <a:off x="835304" y="1172448"/>
            <a:ext cx="17017342" cy="2554545"/>
          </a:xfrm>
          <a:prstGeom prst="rect">
            <a:avLst/>
          </a:prstGeom>
          <a:noFill/>
        </p:spPr>
        <p:txBody>
          <a:bodyPr wrap="square" rtlCol="0">
            <a:spAutoFit/>
          </a:bodyPr>
          <a:lstStyle/>
          <a:p>
            <a:r>
              <a:rPr lang="ja-JP" altLang="en-US" sz="8000" b="1">
                <a:latin typeface="Yu Gothic" panose="020B0400000000000000" pitchFamily="34" charset="-128"/>
                <a:ea typeface="Yu Gothic" panose="020B0400000000000000" pitchFamily="34" charset="-128"/>
              </a:rPr>
              <a:t>キャッチコピー</a:t>
            </a:r>
            <a:br>
              <a:rPr lang="en-US" altLang="ja-JP" sz="8000" b="1" dirty="0">
                <a:latin typeface="Yu Gothic" panose="020B0400000000000000" pitchFamily="34" charset="-128"/>
                <a:ea typeface="Yu Gothic" panose="020B0400000000000000" pitchFamily="34" charset="-128"/>
              </a:rPr>
            </a:br>
            <a:r>
              <a:rPr lang="ja-JP" altLang="en-US" sz="8000" b="1">
                <a:latin typeface="Yu Gothic" panose="020B0400000000000000" pitchFamily="34" charset="-128"/>
                <a:ea typeface="Yu Gothic" panose="020B0400000000000000" pitchFamily="34" charset="-128"/>
              </a:rPr>
              <a:t>テキストエリア</a:t>
            </a:r>
            <a:endParaRPr kumimoji="1" lang="ja-JP" altLang="en-US" sz="80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E26D828C-1EF6-D78C-25A9-82E331F81E1D}"/>
              </a:ext>
            </a:extLst>
          </p:cNvPr>
          <p:cNvSpPr txBox="1"/>
          <p:nvPr/>
        </p:nvSpPr>
        <p:spPr>
          <a:xfrm>
            <a:off x="1383467" y="17140723"/>
            <a:ext cx="8573314"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18" name="テキスト ボックス 17">
            <a:extLst>
              <a:ext uri="{FF2B5EF4-FFF2-40B4-BE49-F238E27FC236}">
                <a16:creationId xmlns:a16="http://schemas.microsoft.com/office/drawing/2014/main" id="{068B8CBA-6DE6-B1A6-2015-0336FDB8813A}"/>
              </a:ext>
            </a:extLst>
          </p:cNvPr>
          <p:cNvSpPr txBox="1"/>
          <p:nvPr/>
        </p:nvSpPr>
        <p:spPr>
          <a:xfrm>
            <a:off x="1309818" y="11617396"/>
            <a:ext cx="11228669" cy="1569660"/>
          </a:xfrm>
          <a:prstGeom prst="rect">
            <a:avLst/>
          </a:prstGeom>
          <a:noFill/>
        </p:spPr>
        <p:txBody>
          <a:bodyPr wrap="square" rtlCol="0">
            <a:spAutoFit/>
          </a:bodyPr>
          <a:lstStyle/>
          <a:p>
            <a:r>
              <a:rPr kumimoji="1" lang="ja-JP" altLang="en-US" sz="3200" b="1">
                <a:latin typeface="Yu Gothic" panose="020B0400000000000000" pitchFamily="34" charset="-128"/>
                <a:ea typeface="Yu Gothic" panose="020B0400000000000000" pitchFamily="34" charset="-128"/>
              </a:rPr>
              <a:t>リード文テキストエリア。</a:t>
            </a:r>
            <a:r>
              <a:rPr lang="ja-JP" altLang="en-US" sz="32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a:t>
            </a:r>
            <a:endParaRPr kumimoji="1" lang="ja-JP" altLang="en-US" sz="3200" b="1">
              <a:latin typeface="Yu Gothic" panose="020B0400000000000000" pitchFamily="34" charset="-128"/>
              <a:ea typeface="Yu Gothic" panose="020B0400000000000000" pitchFamily="34" charset="-128"/>
            </a:endParaRPr>
          </a:p>
        </p:txBody>
      </p:sp>
      <p:sp>
        <p:nvSpPr>
          <p:cNvPr id="24" name="テキスト ボックス 23">
            <a:extLst>
              <a:ext uri="{FF2B5EF4-FFF2-40B4-BE49-F238E27FC236}">
                <a16:creationId xmlns:a16="http://schemas.microsoft.com/office/drawing/2014/main" id="{F479341E-A3FB-F7A7-5F58-FE35FCA96928}"/>
              </a:ext>
            </a:extLst>
          </p:cNvPr>
          <p:cNvSpPr txBox="1"/>
          <p:nvPr/>
        </p:nvSpPr>
        <p:spPr>
          <a:xfrm>
            <a:off x="11558946" y="16111731"/>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8" name="テキスト ボックス 27">
            <a:extLst>
              <a:ext uri="{FF2B5EF4-FFF2-40B4-BE49-F238E27FC236}">
                <a16:creationId xmlns:a16="http://schemas.microsoft.com/office/drawing/2014/main" id="{3912CFDB-9F24-05D1-DE97-2FC5B34D93B1}"/>
              </a:ext>
            </a:extLst>
          </p:cNvPr>
          <p:cNvSpPr txBox="1"/>
          <p:nvPr/>
        </p:nvSpPr>
        <p:spPr>
          <a:xfrm>
            <a:off x="11278046" y="17140723"/>
            <a:ext cx="8573314"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36" name="正方形/長方形 35">
            <a:extLst>
              <a:ext uri="{FF2B5EF4-FFF2-40B4-BE49-F238E27FC236}">
                <a16:creationId xmlns:a16="http://schemas.microsoft.com/office/drawing/2014/main" id="{7B653C55-6D07-86BE-9D06-AE1BBA289AF4}"/>
              </a:ext>
            </a:extLst>
          </p:cNvPr>
          <p:cNvSpPr/>
          <p:nvPr/>
        </p:nvSpPr>
        <p:spPr>
          <a:xfrm>
            <a:off x="1382232" y="19564382"/>
            <a:ext cx="8618437" cy="708845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8889EF38-809D-25F8-BB49-8D1A4BD1AE12}"/>
              </a:ext>
            </a:extLst>
          </p:cNvPr>
          <p:cNvSpPr/>
          <p:nvPr/>
        </p:nvSpPr>
        <p:spPr>
          <a:xfrm>
            <a:off x="11313041" y="19564382"/>
            <a:ext cx="8618437" cy="708845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FFAA61A9-5D08-1A8C-6299-8344B894F049}"/>
              </a:ext>
            </a:extLst>
          </p:cNvPr>
          <p:cNvSpPr/>
          <p:nvPr/>
        </p:nvSpPr>
        <p:spPr>
          <a:xfrm>
            <a:off x="9551888" y="27412843"/>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FD5C005C-F619-4C90-E6EA-2862C48C0B0F}"/>
              </a:ext>
            </a:extLst>
          </p:cNvPr>
          <p:cNvSpPr txBox="1"/>
          <p:nvPr/>
        </p:nvSpPr>
        <p:spPr>
          <a:xfrm>
            <a:off x="9692148" y="28087789"/>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41" name="テキスト ボックス 40">
            <a:extLst>
              <a:ext uri="{FF2B5EF4-FFF2-40B4-BE49-F238E27FC236}">
                <a16:creationId xmlns:a16="http://schemas.microsoft.com/office/drawing/2014/main" id="{38AB8DD5-5046-C3B5-B63D-9644A138EC93}"/>
              </a:ext>
            </a:extLst>
          </p:cNvPr>
          <p:cNvSpPr txBox="1"/>
          <p:nvPr/>
        </p:nvSpPr>
        <p:spPr>
          <a:xfrm>
            <a:off x="16927032" y="29397691"/>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
        <p:nvSpPr>
          <p:cNvPr id="4" name="正方形/長方形 3">
            <a:extLst>
              <a:ext uri="{FF2B5EF4-FFF2-40B4-BE49-F238E27FC236}">
                <a16:creationId xmlns:a16="http://schemas.microsoft.com/office/drawing/2014/main" id="{1B7D2C1B-B121-3D09-501A-CF1384B13BC2}"/>
              </a:ext>
            </a:extLst>
          </p:cNvPr>
          <p:cNvSpPr/>
          <p:nvPr/>
        </p:nvSpPr>
        <p:spPr>
          <a:xfrm>
            <a:off x="11313041" y="16710699"/>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002A3A4B-EE6B-9440-6D65-BBE8B5129A25}"/>
              </a:ext>
            </a:extLst>
          </p:cNvPr>
          <p:cNvSpPr/>
          <p:nvPr/>
        </p:nvSpPr>
        <p:spPr>
          <a:xfrm>
            <a:off x="0" y="16487"/>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8E964BF9-BCF6-4C5B-DD9C-0D6C44B6C11B}"/>
              </a:ext>
            </a:extLst>
          </p:cNvPr>
          <p:cNvSpPr/>
          <p:nvPr/>
        </p:nvSpPr>
        <p:spPr>
          <a:xfrm>
            <a:off x="19096074" y="16487"/>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B7F8DBC1-79EE-8E41-35BB-8793C032B50E}"/>
              </a:ext>
            </a:extLst>
          </p:cNvPr>
          <p:cNvSpPr/>
          <p:nvPr/>
        </p:nvSpPr>
        <p:spPr>
          <a:xfrm>
            <a:off x="1382232" y="16009725"/>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F49D221-8648-46C2-4C94-F305DA6E6BB0}"/>
              </a:ext>
            </a:extLst>
          </p:cNvPr>
          <p:cNvSpPr txBox="1"/>
          <p:nvPr/>
        </p:nvSpPr>
        <p:spPr>
          <a:xfrm>
            <a:off x="1628137" y="16111731"/>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11" name="正方形/長方形 10">
            <a:extLst>
              <a:ext uri="{FF2B5EF4-FFF2-40B4-BE49-F238E27FC236}">
                <a16:creationId xmlns:a16="http://schemas.microsoft.com/office/drawing/2014/main" id="{ADFD33BE-6353-062C-A3FB-FC43504F70BD}"/>
              </a:ext>
            </a:extLst>
          </p:cNvPr>
          <p:cNvSpPr/>
          <p:nvPr/>
        </p:nvSpPr>
        <p:spPr>
          <a:xfrm>
            <a:off x="1382232" y="16710699"/>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EA46A5C-6A23-0669-0F21-19810E9B43E3}"/>
              </a:ext>
            </a:extLst>
          </p:cNvPr>
          <p:cNvSpPr/>
          <p:nvPr/>
        </p:nvSpPr>
        <p:spPr>
          <a:xfrm>
            <a:off x="0" y="29867165"/>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9F6A896-BE82-C14D-B572-0921E1B2FB33}"/>
              </a:ext>
            </a:extLst>
          </p:cNvPr>
          <p:cNvSpPr/>
          <p:nvPr/>
        </p:nvSpPr>
        <p:spPr>
          <a:xfrm>
            <a:off x="19096074" y="29867165"/>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5A81FF40-7249-B007-FA13-D5ACDD55C4DF}"/>
              </a:ext>
            </a:extLst>
          </p:cNvPr>
          <p:cNvSpPr txBox="1"/>
          <p:nvPr/>
        </p:nvSpPr>
        <p:spPr>
          <a:xfrm>
            <a:off x="7092220" y="6786117"/>
            <a:ext cx="7199182" cy="707886"/>
          </a:xfrm>
          <a:prstGeom prst="rect">
            <a:avLst/>
          </a:prstGeom>
          <a:noFill/>
        </p:spPr>
        <p:txBody>
          <a:bodyPr wrap="square" rtlCol="0">
            <a:spAutoFit/>
          </a:bodyPr>
          <a:lstStyle/>
          <a:p>
            <a:pPr algn="ctr"/>
            <a:r>
              <a:rPr kumimoji="1" lang="ja-JP" altLang="en-US" sz="4000" b="1">
                <a:latin typeface="Yu Gothic" panose="020B0400000000000000" pitchFamily="34" charset="-128"/>
                <a:ea typeface="Yu Gothic" panose="020B0400000000000000" pitchFamily="34" charset="-128"/>
              </a:rPr>
              <a:t>バック：イメージ画像エリア</a:t>
            </a:r>
          </a:p>
        </p:txBody>
      </p:sp>
    </p:spTree>
    <p:extLst>
      <p:ext uri="{BB962C8B-B14F-4D97-AF65-F5344CB8AC3E}">
        <p14:creationId xmlns:p14="http://schemas.microsoft.com/office/powerpoint/2010/main" val="408547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B4310-393F-3C80-4CA0-95C3E4699F96}"/>
            </a:ext>
          </a:extLst>
        </p:cNvPr>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F9BDDC2C-B2FF-CEC0-8742-78C3C8CC3C09}"/>
              </a:ext>
            </a:extLst>
          </p:cNvPr>
          <p:cNvSpPr txBox="1"/>
          <p:nvPr/>
        </p:nvSpPr>
        <p:spPr>
          <a:xfrm>
            <a:off x="1113496" y="1049276"/>
            <a:ext cx="13876133" cy="2800767"/>
          </a:xfrm>
          <a:prstGeom prst="rect">
            <a:avLst/>
          </a:prstGeom>
          <a:solidFill>
            <a:schemeClr val="bg1"/>
          </a:solid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43D40672-A8AA-5C8E-A49E-6BBE346CE969}"/>
              </a:ext>
            </a:extLst>
          </p:cNvPr>
          <p:cNvSpPr txBox="1"/>
          <p:nvPr/>
        </p:nvSpPr>
        <p:spPr>
          <a:xfrm>
            <a:off x="11393617" y="20714571"/>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6" name="テキスト ボックス 5">
            <a:extLst>
              <a:ext uri="{FF2B5EF4-FFF2-40B4-BE49-F238E27FC236}">
                <a16:creationId xmlns:a16="http://schemas.microsoft.com/office/drawing/2014/main" id="{22CDFA63-8D01-213E-21DC-291C4CCDE2C8}"/>
              </a:ext>
            </a:extLst>
          </p:cNvPr>
          <p:cNvSpPr txBox="1"/>
          <p:nvPr/>
        </p:nvSpPr>
        <p:spPr>
          <a:xfrm>
            <a:off x="1383467" y="5826871"/>
            <a:ext cx="7049333" cy="2437590"/>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28" name="テキスト ボックス 27">
            <a:extLst>
              <a:ext uri="{FF2B5EF4-FFF2-40B4-BE49-F238E27FC236}">
                <a16:creationId xmlns:a16="http://schemas.microsoft.com/office/drawing/2014/main" id="{EC03D936-AED0-1E42-C574-2308B0A7F6B3}"/>
              </a:ext>
            </a:extLst>
          </p:cNvPr>
          <p:cNvSpPr txBox="1"/>
          <p:nvPr/>
        </p:nvSpPr>
        <p:spPr>
          <a:xfrm>
            <a:off x="1383469" y="13385005"/>
            <a:ext cx="3363088" cy="4431983"/>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53" name="テキスト ボックス 52">
            <a:extLst>
              <a:ext uri="{FF2B5EF4-FFF2-40B4-BE49-F238E27FC236}">
                <a16:creationId xmlns:a16="http://schemas.microsoft.com/office/drawing/2014/main" id="{8A90C66E-79A8-B280-6695-32918FD211D7}"/>
              </a:ext>
            </a:extLst>
          </p:cNvPr>
          <p:cNvSpPr txBox="1"/>
          <p:nvPr/>
        </p:nvSpPr>
        <p:spPr>
          <a:xfrm>
            <a:off x="1309817" y="20714571"/>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63" name="正方形/長方形 62">
            <a:extLst>
              <a:ext uri="{FF2B5EF4-FFF2-40B4-BE49-F238E27FC236}">
                <a16:creationId xmlns:a16="http://schemas.microsoft.com/office/drawing/2014/main" id="{C93DB355-701D-4BA1-5C76-2D9873937907}"/>
              </a:ext>
            </a:extLst>
          </p:cNvPr>
          <p:cNvSpPr/>
          <p:nvPr/>
        </p:nvSpPr>
        <p:spPr>
          <a:xfrm>
            <a:off x="11426844" y="22379698"/>
            <a:ext cx="8540085" cy="422686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254A98E5-225A-0473-A848-3D39701808C2}"/>
              </a:ext>
            </a:extLst>
          </p:cNvPr>
          <p:cNvSpPr/>
          <p:nvPr/>
        </p:nvSpPr>
        <p:spPr>
          <a:xfrm>
            <a:off x="1304649" y="22379698"/>
            <a:ext cx="8540085" cy="427313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58E268D6-8727-F865-89C1-B683AA6AE90B}"/>
              </a:ext>
            </a:extLst>
          </p:cNvPr>
          <p:cNvSpPr/>
          <p:nvPr/>
        </p:nvSpPr>
        <p:spPr>
          <a:xfrm>
            <a:off x="5153635" y="13464701"/>
            <a:ext cx="4691099" cy="446913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94479C4B-9AFC-B39F-A1C1-076D794B1BE6}"/>
              </a:ext>
            </a:extLst>
          </p:cNvPr>
          <p:cNvSpPr/>
          <p:nvPr/>
        </p:nvSpPr>
        <p:spPr>
          <a:xfrm>
            <a:off x="11426844" y="12358913"/>
            <a:ext cx="8540085" cy="563871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F0B49233-2686-B562-1A1D-D0AAACFC451A}"/>
              </a:ext>
            </a:extLst>
          </p:cNvPr>
          <p:cNvSpPr/>
          <p:nvPr/>
        </p:nvSpPr>
        <p:spPr>
          <a:xfrm>
            <a:off x="9078772" y="4772174"/>
            <a:ext cx="10888157" cy="635851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6C9016F6-51CC-B67D-4C63-6D0FFEEB7FE1}"/>
              </a:ext>
            </a:extLst>
          </p:cNvPr>
          <p:cNvSpPr/>
          <p:nvPr/>
        </p:nvSpPr>
        <p:spPr>
          <a:xfrm>
            <a:off x="1368444" y="8311286"/>
            <a:ext cx="7122983" cy="281940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82E59B91-6811-4DC0-0923-C404A15B5E96}"/>
              </a:ext>
            </a:extLst>
          </p:cNvPr>
          <p:cNvSpPr/>
          <p:nvPr/>
        </p:nvSpPr>
        <p:spPr>
          <a:xfrm>
            <a:off x="1295818" y="19678768"/>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BFEB8BA-38BF-8713-7144-124A895CA459}"/>
              </a:ext>
            </a:extLst>
          </p:cNvPr>
          <p:cNvSpPr txBox="1"/>
          <p:nvPr/>
        </p:nvSpPr>
        <p:spPr>
          <a:xfrm>
            <a:off x="1541723" y="19780774"/>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7" name="正方形/長方形 6">
            <a:extLst>
              <a:ext uri="{FF2B5EF4-FFF2-40B4-BE49-F238E27FC236}">
                <a16:creationId xmlns:a16="http://schemas.microsoft.com/office/drawing/2014/main" id="{A4686C4A-DEFA-B5A7-8A5F-5881A7F49C86}"/>
              </a:ext>
            </a:extLst>
          </p:cNvPr>
          <p:cNvSpPr/>
          <p:nvPr/>
        </p:nvSpPr>
        <p:spPr>
          <a:xfrm>
            <a:off x="1295818" y="20379742"/>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B6F9E7A-7E59-2A7B-E16C-87B4479E5537}"/>
              </a:ext>
            </a:extLst>
          </p:cNvPr>
          <p:cNvSpPr/>
          <p:nvPr/>
        </p:nvSpPr>
        <p:spPr>
          <a:xfrm>
            <a:off x="11426844" y="19678768"/>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5F289CBE-A0D6-3EBB-B0FD-1FB505E92AC4}"/>
              </a:ext>
            </a:extLst>
          </p:cNvPr>
          <p:cNvSpPr txBox="1"/>
          <p:nvPr/>
        </p:nvSpPr>
        <p:spPr>
          <a:xfrm>
            <a:off x="11672749" y="19780774"/>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11" name="正方形/長方形 10">
            <a:extLst>
              <a:ext uri="{FF2B5EF4-FFF2-40B4-BE49-F238E27FC236}">
                <a16:creationId xmlns:a16="http://schemas.microsoft.com/office/drawing/2014/main" id="{806F580F-44C3-5988-1AA7-E2485DBECF84}"/>
              </a:ext>
            </a:extLst>
          </p:cNvPr>
          <p:cNvSpPr/>
          <p:nvPr/>
        </p:nvSpPr>
        <p:spPr>
          <a:xfrm>
            <a:off x="11426844" y="20379742"/>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C38A4E2D-1FF1-E0A5-34C5-93076DC50942}"/>
              </a:ext>
            </a:extLst>
          </p:cNvPr>
          <p:cNvSpPr/>
          <p:nvPr/>
        </p:nvSpPr>
        <p:spPr>
          <a:xfrm>
            <a:off x="1295818" y="12316126"/>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5A64ABAD-DEC2-DA0D-7CF2-999D819075A6}"/>
              </a:ext>
            </a:extLst>
          </p:cNvPr>
          <p:cNvSpPr txBox="1"/>
          <p:nvPr/>
        </p:nvSpPr>
        <p:spPr>
          <a:xfrm>
            <a:off x="1541723" y="12418132"/>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14" name="正方形/長方形 13">
            <a:extLst>
              <a:ext uri="{FF2B5EF4-FFF2-40B4-BE49-F238E27FC236}">
                <a16:creationId xmlns:a16="http://schemas.microsoft.com/office/drawing/2014/main" id="{AAA6C599-BBCF-FEBD-A656-074C79589E20}"/>
              </a:ext>
            </a:extLst>
          </p:cNvPr>
          <p:cNvSpPr/>
          <p:nvPr/>
        </p:nvSpPr>
        <p:spPr>
          <a:xfrm>
            <a:off x="1295818" y="13017100"/>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A4C2DB64-A637-F22E-9E48-E7B00384352F}"/>
              </a:ext>
            </a:extLst>
          </p:cNvPr>
          <p:cNvSpPr/>
          <p:nvPr/>
        </p:nvSpPr>
        <p:spPr>
          <a:xfrm>
            <a:off x="1295818" y="4793183"/>
            <a:ext cx="7195609"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025B2F94-0FD9-DC21-FFB4-A83E765133D5}"/>
              </a:ext>
            </a:extLst>
          </p:cNvPr>
          <p:cNvSpPr txBox="1"/>
          <p:nvPr/>
        </p:nvSpPr>
        <p:spPr>
          <a:xfrm>
            <a:off x="1541724" y="4895189"/>
            <a:ext cx="6949704"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0" name="正方形/長方形 19">
            <a:extLst>
              <a:ext uri="{FF2B5EF4-FFF2-40B4-BE49-F238E27FC236}">
                <a16:creationId xmlns:a16="http://schemas.microsoft.com/office/drawing/2014/main" id="{A439BB6C-76F7-E204-D51F-32BBF7E7DF31}"/>
              </a:ext>
            </a:extLst>
          </p:cNvPr>
          <p:cNvSpPr/>
          <p:nvPr/>
        </p:nvSpPr>
        <p:spPr>
          <a:xfrm>
            <a:off x="1295818" y="5494157"/>
            <a:ext cx="7145357"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0533A7B1-B2F5-8DAF-DEF7-265801C53394}"/>
              </a:ext>
            </a:extLst>
          </p:cNvPr>
          <p:cNvSpPr/>
          <p:nvPr/>
        </p:nvSpPr>
        <p:spPr>
          <a:xfrm>
            <a:off x="0" y="16487"/>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5BFC2EC4-69C6-FFE3-7B0A-4EC7485D6541}"/>
              </a:ext>
            </a:extLst>
          </p:cNvPr>
          <p:cNvSpPr/>
          <p:nvPr/>
        </p:nvSpPr>
        <p:spPr>
          <a:xfrm>
            <a:off x="19096074" y="16487"/>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0BB0C03B-A408-5AF5-08DE-40D936DB621B}"/>
              </a:ext>
            </a:extLst>
          </p:cNvPr>
          <p:cNvSpPr/>
          <p:nvPr/>
        </p:nvSpPr>
        <p:spPr>
          <a:xfrm>
            <a:off x="9551888" y="27412843"/>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437E107E-808B-3877-D24C-591779925E84}"/>
              </a:ext>
            </a:extLst>
          </p:cNvPr>
          <p:cNvSpPr txBox="1"/>
          <p:nvPr/>
        </p:nvSpPr>
        <p:spPr>
          <a:xfrm>
            <a:off x="9692148" y="28087789"/>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27" name="正方形/長方形 26">
            <a:extLst>
              <a:ext uri="{FF2B5EF4-FFF2-40B4-BE49-F238E27FC236}">
                <a16:creationId xmlns:a16="http://schemas.microsoft.com/office/drawing/2014/main" id="{26D73C25-22CF-4131-9B56-62AD7FCDB180}"/>
              </a:ext>
            </a:extLst>
          </p:cNvPr>
          <p:cNvSpPr/>
          <p:nvPr/>
        </p:nvSpPr>
        <p:spPr>
          <a:xfrm>
            <a:off x="0" y="29867165"/>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61FE8C10-6721-46E4-C9FC-02618D97DF18}"/>
              </a:ext>
            </a:extLst>
          </p:cNvPr>
          <p:cNvSpPr/>
          <p:nvPr/>
        </p:nvSpPr>
        <p:spPr>
          <a:xfrm>
            <a:off x="19096074" y="29867165"/>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C5F5E53A-C6E6-A581-D5D6-C7DC5C38C559}"/>
              </a:ext>
            </a:extLst>
          </p:cNvPr>
          <p:cNvSpPr txBox="1"/>
          <p:nvPr/>
        </p:nvSpPr>
        <p:spPr>
          <a:xfrm>
            <a:off x="16927032" y="29397691"/>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96547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38786-B25C-307A-E830-9DEAEA870AB6}"/>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D878130-21DC-EDED-B18B-04A89ADD5B1D}"/>
              </a:ext>
            </a:extLst>
          </p:cNvPr>
          <p:cNvSpPr txBox="1"/>
          <p:nvPr/>
        </p:nvSpPr>
        <p:spPr>
          <a:xfrm>
            <a:off x="1113496" y="1049276"/>
            <a:ext cx="13876133" cy="2800767"/>
          </a:xfrm>
          <a:prstGeom prst="rect">
            <a:avLst/>
          </a:prstGeom>
          <a:solidFill>
            <a:schemeClr val="bg1"/>
          </a:solid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14" name="テキスト ボックス 13">
            <a:extLst>
              <a:ext uri="{FF2B5EF4-FFF2-40B4-BE49-F238E27FC236}">
                <a16:creationId xmlns:a16="http://schemas.microsoft.com/office/drawing/2014/main" id="{2BB0651D-3EB0-BDF7-05A3-431FB4CC479B}"/>
              </a:ext>
            </a:extLst>
          </p:cNvPr>
          <p:cNvSpPr txBox="1"/>
          <p:nvPr/>
        </p:nvSpPr>
        <p:spPr>
          <a:xfrm>
            <a:off x="1615373" y="12546117"/>
            <a:ext cx="5976678" cy="553998"/>
          </a:xfrm>
          <a:prstGeom prst="rect">
            <a:avLst/>
          </a:prstGeom>
          <a:noFill/>
        </p:spPr>
        <p:txBody>
          <a:bodyPr wrap="square" lIns="0" tIns="0" rIns="0" bIns="0" rtlCol="0" anchor="b" anchorCtr="0">
            <a:spAutoFit/>
          </a:bodyPr>
          <a:lstStyle/>
          <a:p>
            <a:r>
              <a:rPr kumimoji="1" lang="ja-JP" altLang="en-US" sz="3600" b="1">
                <a:solidFill>
                  <a:schemeClr val="bg1"/>
                </a:solidFill>
                <a:latin typeface="Source Han Sans" panose="020B0500000000000000" pitchFamily="34" charset="-128"/>
                <a:ea typeface="Source Han Sans" panose="020B0500000000000000" pitchFamily="34" charset="-128"/>
              </a:rPr>
              <a:t>持続可能ということ</a:t>
            </a:r>
          </a:p>
        </p:txBody>
      </p:sp>
      <p:sp>
        <p:nvSpPr>
          <p:cNvPr id="35" name="テキスト ボックス 34">
            <a:extLst>
              <a:ext uri="{FF2B5EF4-FFF2-40B4-BE49-F238E27FC236}">
                <a16:creationId xmlns:a16="http://schemas.microsoft.com/office/drawing/2014/main" id="{4F9114BF-CA24-7749-F465-DD6CDECFD2C3}"/>
              </a:ext>
            </a:extLst>
          </p:cNvPr>
          <p:cNvSpPr txBox="1"/>
          <p:nvPr/>
        </p:nvSpPr>
        <p:spPr>
          <a:xfrm>
            <a:off x="11393617" y="5730564"/>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44" name="テキスト ボックス 43">
            <a:extLst>
              <a:ext uri="{FF2B5EF4-FFF2-40B4-BE49-F238E27FC236}">
                <a16:creationId xmlns:a16="http://schemas.microsoft.com/office/drawing/2014/main" id="{65CFE99D-B1AC-1C6D-E36B-8C695A064ECE}"/>
              </a:ext>
            </a:extLst>
          </p:cNvPr>
          <p:cNvSpPr txBox="1"/>
          <p:nvPr/>
        </p:nvSpPr>
        <p:spPr>
          <a:xfrm>
            <a:off x="1309817" y="5730564"/>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ふと耳にした会話から新しいアイデアが生まれることも少なくありません。</a:t>
            </a:r>
          </a:p>
        </p:txBody>
      </p:sp>
      <p:sp>
        <p:nvSpPr>
          <p:cNvPr id="46" name="テキスト ボックス 45">
            <a:extLst>
              <a:ext uri="{FF2B5EF4-FFF2-40B4-BE49-F238E27FC236}">
                <a16:creationId xmlns:a16="http://schemas.microsoft.com/office/drawing/2014/main" id="{A603A20D-CD0D-161F-CE0C-18815CC753B4}"/>
              </a:ext>
            </a:extLst>
          </p:cNvPr>
          <p:cNvSpPr txBox="1"/>
          <p:nvPr/>
        </p:nvSpPr>
        <p:spPr>
          <a:xfrm>
            <a:off x="1295818" y="14844343"/>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74" name="正方形/長方形 73">
            <a:extLst>
              <a:ext uri="{FF2B5EF4-FFF2-40B4-BE49-F238E27FC236}">
                <a16:creationId xmlns:a16="http://schemas.microsoft.com/office/drawing/2014/main" id="{BBD799A5-A4CE-E59D-E193-777BE7A9BC48}"/>
              </a:ext>
            </a:extLst>
          </p:cNvPr>
          <p:cNvSpPr/>
          <p:nvPr/>
        </p:nvSpPr>
        <p:spPr>
          <a:xfrm>
            <a:off x="11368217" y="7467509"/>
            <a:ext cx="8596106" cy="466351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96CC42B7-96C4-61E5-AC5E-BE81DB36B20B}"/>
              </a:ext>
            </a:extLst>
          </p:cNvPr>
          <p:cNvSpPr/>
          <p:nvPr/>
        </p:nvSpPr>
        <p:spPr>
          <a:xfrm>
            <a:off x="1299670" y="7467509"/>
            <a:ext cx="8596106" cy="466351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691B986D-5470-9680-220D-F5AAB99CC8F0}"/>
              </a:ext>
            </a:extLst>
          </p:cNvPr>
          <p:cNvSpPr/>
          <p:nvPr/>
        </p:nvSpPr>
        <p:spPr>
          <a:xfrm>
            <a:off x="1295818" y="16126304"/>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28445E6E-5EA6-4C8E-7843-6BF93F83B534}"/>
              </a:ext>
            </a:extLst>
          </p:cNvPr>
          <p:cNvSpPr/>
          <p:nvPr/>
        </p:nvSpPr>
        <p:spPr>
          <a:xfrm>
            <a:off x="9551888" y="27412843"/>
            <a:ext cx="2279848" cy="193466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64145FA3-A904-E22B-A7CD-0AE4BC43901A}"/>
              </a:ext>
            </a:extLst>
          </p:cNvPr>
          <p:cNvSpPr txBox="1"/>
          <p:nvPr/>
        </p:nvSpPr>
        <p:spPr>
          <a:xfrm>
            <a:off x="9692148" y="28087789"/>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7" name="正方形/長方形 6">
            <a:extLst>
              <a:ext uri="{FF2B5EF4-FFF2-40B4-BE49-F238E27FC236}">
                <a16:creationId xmlns:a16="http://schemas.microsoft.com/office/drawing/2014/main" id="{EA9E0E1B-855E-2FB5-B30D-605A00803424}"/>
              </a:ext>
            </a:extLst>
          </p:cNvPr>
          <p:cNvSpPr/>
          <p:nvPr/>
        </p:nvSpPr>
        <p:spPr>
          <a:xfrm>
            <a:off x="0" y="29867165"/>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CFF2F5C-39E8-7BFC-87D5-D83407A32EA4}"/>
              </a:ext>
            </a:extLst>
          </p:cNvPr>
          <p:cNvSpPr/>
          <p:nvPr/>
        </p:nvSpPr>
        <p:spPr>
          <a:xfrm>
            <a:off x="19096074" y="29867165"/>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8F3461AA-229C-CA4B-0362-0901DCFC558E}"/>
              </a:ext>
            </a:extLst>
          </p:cNvPr>
          <p:cNvSpPr/>
          <p:nvPr/>
        </p:nvSpPr>
        <p:spPr>
          <a:xfrm>
            <a:off x="0" y="16487"/>
            <a:ext cx="21383625" cy="44041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383F4A73-1C5F-F8A5-17DA-2C5F0F44ECF0}"/>
              </a:ext>
            </a:extLst>
          </p:cNvPr>
          <p:cNvSpPr/>
          <p:nvPr/>
        </p:nvSpPr>
        <p:spPr>
          <a:xfrm>
            <a:off x="19096074" y="16487"/>
            <a:ext cx="2300419" cy="4404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0669AA9D-0345-22F4-7734-C1206D331742}"/>
              </a:ext>
            </a:extLst>
          </p:cNvPr>
          <p:cNvSpPr/>
          <p:nvPr/>
        </p:nvSpPr>
        <p:spPr>
          <a:xfrm>
            <a:off x="1295818" y="4660536"/>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88921861-5BF2-154F-20E9-0274FA657420}"/>
              </a:ext>
            </a:extLst>
          </p:cNvPr>
          <p:cNvSpPr txBox="1"/>
          <p:nvPr/>
        </p:nvSpPr>
        <p:spPr>
          <a:xfrm>
            <a:off x="1541723" y="4762542"/>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0" name="正方形/長方形 19">
            <a:extLst>
              <a:ext uri="{FF2B5EF4-FFF2-40B4-BE49-F238E27FC236}">
                <a16:creationId xmlns:a16="http://schemas.microsoft.com/office/drawing/2014/main" id="{6DEE4237-5B92-D9AB-450A-5FB915E6B836}"/>
              </a:ext>
            </a:extLst>
          </p:cNvPr>
          <p:cNvSpPr/>
          <p:nvPr/>
        </p:nvSpPr>
        <p:spPr>
          <a:xfrm>
            <a:off x="1295818" y="5361510"/>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454478E6-6B68-B4A6-14E0-FBF6FA1153FB}"/>
              </a:ext>
            </a:extLst>
          </p:cNvPr>
          <p:cNvSpPr/>
          <p:nvPr/>
        </p:nvSpPr>
        <p:spPr>
          <a:xfrm>
            <a:off x="11332953" y="4660536"/>
            <a:ext cx="8573314" cy="805474"/>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F5DF10E9-39BA-F1FF-5C0A-FF29AACE7309}"/>
              </a:ext>
            </a:extLst>
          </p:cNvPr>
          <p:cNvSpPr txBox="1"/>
          <p:nvPr/>
        </p:nvSpPr>
        <p:spPr>
          <a:xfrm>
            <a:off x="11578858" y="4762542"/>
            <a:ext cx="8338561" cy="553998"/>
          </a:xfrm>
          <a:prstGeom prst="rect">
            <a:avLst/>
          </a:prstGeom>
          <a:noFill/>
        </p:spPr>
        <p:txBody>
          <a:bodyPr wrap="square" lIns="0" tIns="0" rIns="0" bIns="0" rtlCol="0" anchor="b" anchorCtr="0">
            <a:spAutoFit/>
          </a:bodyPr>
          <a:lstStyle/>
          <a:p>
            <a:r>
              <a:rPr lang="ja-JP" altLang="en-US" sz="3600" b="1">
                <a:solidFill>
                  <a:schemeClr val="bg1"/>
                </a:solidFill>
                <a:latin typeface="Yu Gothic" panose="020B0400000000000000" pitchFamily="34" charset="-128"/>
                <a:ea typeface="Yu Gothic" panose="020B0400000000000000" pitchFamily="34" charset="-128"/>
              </a:rPr>
              <a:t>見出しテキストエリア</a:t>
            </a:r>
            <a:endParaRPr kumimoji="1" lang="ja-JP" altLang="en-US" sz="3600" b="1">
              <a:solidFill>
                <a:schemeClr val="bg1"/>
              </a:solidFill>
              <a:latin typeface="Yu Gothic" panose="020B0400000000000000" pitchFamily="34" charset="-128"/>
              <a:ea typeface="Yu Gothic" panose="020B0400000000000000" pitchFamily="34" charset="-128"/>
            </a:endParaRPr>
          </a:p>
        </p:txBody>
      </p:sp>
      <p:sp>
        <p:nvSpPr>
          <p:cNvPr id="26" name="正方形/長方形 25">
            <a:extLst>
              <a:ext uri="{FF2B5EF4-FFF2-40B4-BE49-F238E27FC236}">
                <a16:creationId xmlns:a16="http://schemas.microsoft.com/office/drawing/2014/main" id="{EF03A007-4FAF-192B-2F7A-D38BF94F33C3}"/>
              </a:ext>
            </a:extLst>
          </p:cNvPr>
          <p:cNvSpPr/>
          <p:nvPr/>
        </p:nvSpPr>
        <p:spPr>
          <a:xfrm>
            <a:off x="11332953" y="5361510"/>
            <a:ext cx="8573314"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E3DE96D5-9902-C2F5-BE1D-E6B8D1370D56}"/>
              </a:ext>
            </a:extLst>
          </p:cNvPr>
          <p:cNvSpPr/>
          <p:nvPr/>
        </p:nvSpPr>
        <p:spPr>
          <a:xfrm>
            <a:off x="1295818" y="13369864"/>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36E776D3-E86F-AB9B-6B8B-32FB8589900D}"/>
              </a:ext>
            </a:extLst>
          </p:cNvPr>
          <p:cNvSpPr/>
          <p:nvPr/>
        </p:nvSpPr>
        <p:spPr>
          <a:xfrm>
            <a:off x="1295818" y="14515336"/>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87F00B84-AE72-0ED1-8F91-4DA51F3592CC}"/>
              </a:ext>
            </a:extLst>
          </p:cNvPr>
          <p:cNvSpPr txBox="1"/>
          <p:nvPr/>
        </p:nvSpPr>
        <p:spPr>
          <a:xfrm>
            <a:off x="1615373" y="13488657"/>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32" name="テキスト ボックス 31">
            <a:extLst>
              <a:ext uri="{FF2B5EF4-FFF2-40B4-BE49-F238E27FC236}">
                <a16:creationId xmlns:a16="http://schemas.microsoft.com/office/drawing/2014/main" id="{14FCED85-50B6-7282-B09A-1A3DFF735CFC}"/>
              </a:ext>
            </a:extLst>
          </p:cNvPr>
          <p:cNvSpPr txBox="1"/>
          <p:nvPr/>
        </p:nvSpPr>
        <p:spPr>
          <a:xfrm>
            <a:off x="7862103" y="14844343"/>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34" name="正方形/長方形 33">
            <a:extLst>
              <a:ext uri="{FF2B5EF4-FFF2-40B4-BE49-F238E27FC236}">
                <a16:creationId xmlns:a16="http://schemas.microsoft.com/office/drawing/2014/main" id="{B104DD90-18E4-2706-91A9-630545E53661}"/>
              </a:ext>
            </a:extLst>
          </p:cNvPr>
          <p:cNvSpPr/>
          <p:nvPr/>
        </p:nvSpPr>
        <p:spPr>
          <a:xfrm>
            <a:off x="7862103" y="13369864"/>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6042488F-C3F1-1A38-868E-A78121FD4246}"/>
              </a:ext>
            </a:extLst>
          </p:cNvPr>
          <p:cNvSpPr/>
          <p:nvPr/>
        </p:nvSpPr>
        <p:spPr>
          <a:xfrm>
            <a:off x="7862103" y="14515336"/>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F0DA9F8E-D78F-1389-70C3-58F4DD1A4AA4}"/>
              </a:ext>
            </a:extLst>
          </p:cNvPr>
          <p:cNvSpPr txBox="1"/>
          <p:nvPr/>
        </p:nvSpPr>
        <p:spPr>
          <a:xfrm>
            <a:off x="8181658" y="13488657"/>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59" name="テキスト ボックス 58">
            <a:extLst>
              <a:ext uri="{FF2B5EF4-FFF2-40B4-BE49-F238E27FC236}">
                <a16:creationId xmlns:a16="http://schemas.microsoft.com/office/drawing/2014/main" id="{02EF0438-61F5-DC50-F684-D16372295F03}"/>
              </a:ext>
            </a:extLst>
          </p:cNvPr>
          <p:cNvSpPr txBox="1"/>
          <p:nvPr/>
        </p:nvSpPr>
        <p:spPr>
          <a:xfrm>
            <a:off x="14464071" y="14844343"/>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60" name="正方形/長方形 59">
            <a:extLst>
              <a:ext uri="{FF2B5EF4-FFF2-40B4-BE49-F238E27FC236}">
                <a16:creationId xmlns:a16="http://schemas.microsoft.com/office/drawing/2014/main" id="{71865B65-C7B3-2C03-C658-4456A07F2FF6}"/>
              </a:ext>
            </a:extLst>
          </p:cNvPr>
          <p:cNvSpPr/>
          <p:nvPr/>
        </p:nvSpPr>
        <p:spPr>
          <a:xfrm>
            <a:off x="14464071" y="13369864"/>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01FFD25B-D6B4-28F5-3503-DD92835A7B9D}"/>
              </a:ext>
            </a:extLst>
          </p:cNvPr>
          <p:cNvSpPr/>
          <p:nvPr/>
        </p:nvSpPr>
        <p:spPr>
          <a:xfrm>
            <a:off x="14464071" y="14515336"/>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D229E247-B382-0CBA-1792-B2881B3413F3}"/>
              </a:ext>
            </a:extLst>
          </p:cNvPr>
          <p:cNvSpPr txBox="1"/>
          <p:nvPr/>
        </p:nvSpPr>
        <p:spPr>
          <a:xfrm>
            <a:off x="14783626" y="13488657"/>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63" name="正方形/長方形 62">
            <a:extLst>
              <a:ext uri="{FF2B5EF4-FFF2-40B4-BE49-F238E27FC236}">
                <a16:creationId xmlns:a16="http://schemas.microsoft.com/office/drawing/2014/main" id="{24E2A7B5-1C80-7BD4-871A-C4D0A6874A8F}"/>
              </a:ext>
            </a:extLst>
          </p:cNvPr>
          <p:cNvSpPr/>
          <p:nvPr/>
        </p:nvSpPr>
        <p:spPr>
          <a:xfrm>
            <a:off x="7897786" y="16126304"/>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FA092E4D-C8DB-B240-AD75-13DF2650D85F}"/>
              </a:ext>
            </a:extLst>
          </p:cNvPr>
          <p:cNvSpPr/>
          <p:nvPr/>
        </p:nvSpPr>
        <p:spPr>
          <a:xfrm>
            <a:off x="14481466" y="16126304"/>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9D93D9BE-97AB-7025-1CA0-513525B60D97}"/>
              </a:ext>
            </a:extLst>
          </p:cNvPr>
          <p:cNvSpPr txBox="1"/>
          <p:nvPr/>
        </p:nvSpPr>
        <p:spPr>
          <a:xfrm>
            <a:off x="1295818" y="22037468"/>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66" name="正方形/長方形 65">
            <a:extLst>
              <a:ext uri="{FF2B5EF4-FFF2-40B4-BE49-F238E27FC236}">
                <a16:creationId xmlns:a16="http://schemas.microsoft.com/office/drawing/2014/main" id="{1B86EB46-28CE-B26E-26B8-2079F35572DF}"/>
              </a:ext>
            </a:extLst>
          </p:cNvPr>
          <p:cNvSpPr/>
          <p:nvPr/>
        </p:nvSpPr>
        <p:spPr>
          <a:xfrm>
            <a:off x="1295818" y="23319429"/>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0D484538-E032-8D60-0DF4-D9F62D9B3AA7}"/>
              </a:ext>
            </a:extLst>
          </p:cNvPr>
          <p:cNvSpPr/>
          <p:nvPr/>
        </p:nvSpPr>
        <p:spPr>
          <a:xfrm>
            <a:off x="1295818" y="20562989"/>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13075768-0588-93B9-8B22-2A6E5972DBDA}"/>
              </a:ext>
            </a:extLst>
          </p:cNvPr>
          <p:cNvSpPr/>
          <p:nvPr/>
        </p:nvSpPr>
        <p:spPr>
          <a:xfrm>
            <a:off x="1295818" y="21708461"/>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6DE18C1D-E527-DA25-B3B5-4CC72FBC0923}"/>
              </a:ext>
            </a:extLst>
          </p:cNvPr>
          <p:cNvSpPr txBox="1"/>
          <p:nvPr/>
        </p:nvSpPr>
        <p:spPr>
          <a:xfrm>
            <a:off x="1615373" y="20681782"/>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70" name="テキスト ボックス 69">
            <a:extLst>
              <a:ext uri="{FF2B5EF4-FFF2-40B4-BE49-F238E27FC236}">
                <a16:creationId xmlns:a16="http://schemas.microsoft.com/office/drawing/2014/main" id="{DF1BF4CD-D21F-D840-5475-6A7D5F66511C}"/>
              </a:ext>
            </a:extLst>
          </p:cNvPr>
          <p:cNvSpPr txBox="1"/>
          <p:nvPr/>
        </p:nvSpPr>
        <p:spPr>
          <a:xfrm>
            <a:off x="7862103" y="22037468"/>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71" name="正方形/長方形 70">
            <a:extLst>
              <a:ext uri="{FF2B5EF4-FFF2-40B4-BE49-F238E27FC236}">
                <a16:creationId xmlns:a16="http://schemas.microsoft.com/office/drawing/2014/main" id="{39CC82E4-4C76-EF81-3CB0-B35A92FD6575}"/>
              </a:ext>
            </a:extLst>
          </p:cNvPr>
          <p:cNvSpPr/>
          <p:nvPr/>
        </p:nvSpPr>
        <p:spPr>
          <a:xfrm>
            <a:off x="7862103" y="20562989"/>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C79C892D-16F6-202C-484A-9AC9CCA2DC6C}"/>
              </a:ext>
            </a:extLst>
          </p:cNvPr>
          <p:cNvSpPr/>
          <p:nvPr/>
        </p:nvSpPr>
        <p:spPr>
          <a:xfrm>
            <a:off x="7862103" y="21708461"/>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8FC21FDC-DB3E-510C-511E-54A7D45BE876}"/>
              </a:ext>
            </a:extLst>
          </p:cNvPr>
          <p:cNvSpPr txBox="1"/>
          <p:nvPr/>
        </p:nvSpPr>
        <p:spPr>
          <a:xfrm>
            <a:off x="8181658" y="20681782"/>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77" name="テキスト ボックス 76">
            <a:extLst>
              <a:ext uri="{FF2B5EF4-FFF2-40B4-BE49-F238E27FC236}">
                <a16:creationId xmlns:a16="http://schemas.microsoft.com/office/drawing/2014/main" id="{A329E562-84B7-628C-EEFF-32D42142D753}"/>
              </a:ext>
            </a:extLst>
          </p:cNvPr>
          <p:cNvSpPr txBox="1"/>
          <p:nvPr/>
        </p:nvSpPr>
        <p:spPr>
          <a:xfrm>
            <a:off x="14464071" y="22037468"/>
            <a:ext cx="5525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ここに適当なテキストを挿入してください。日常生活の中でふとした瞬間に感じる小さな気づきや発見など。</a:t>
            </a:r>
            <a:endParaRPr lang="ja-JP" altLang="en-US" sz="2400">
              <a:latin typeface="Source Han Sans Medium" panose="020B0500000000000000" pitchFamily="34" charset="-128"/>
              <a:ea typeface="Source Han Sans Medium" panose="020B0500000000000000" pitchFamily="34" charset="-128"/>
            </a:endParaRPr>
          </a:p>
        </p:txBody>
      </p:sp>
      <p:sp>
        <p:nvSpPr>
          <p:cNvPr id="78" name="正方形/長方形 77">
            <a:extLst>
              <a:ext uri="{FF2B5EF4-FFF2-40B4-BE49-F238E27FC236}">
                <a16:creationId xmlns:a16="http://schemas.microsoft.com/office/drawing/2014/main" id="{C476AB99-DAE9-5EFF-1166-672570526EE1}"/>
              </a:ext>
            </a:extLst>
          </p:cNvPr>
          <p:cNvSpPr/>
          <p:nvPr/>
        </p:nvSpPr>
        <p:spPr>
          <a:xfrm>
            <a:off x="14464071" y="20562989"/>
            <a:ext cx="5525606" cy="1249972"/>
          </a:xfrm>
          <a:prstGeom prst="rect">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a:extLst>
              <a:ext uri="{FF2B5EF4-FFF2-40B4-BE49-F238E27FC236}">
                <a16:creationId xmlns:a16="http://schemas.microsoft.com/office/drawing/2014/main" id="{534B6E39-AD29-37A8-3958-3D40B65A7956}"/>
              </a:ext>
            </a:extLst>
          </p:cNvPr>
          <p:cNvSpPr/>
          <p:nvPr/>
        </p:nvSpPr>
        <p:spPr>
          <a:xfrm>
            <a:off x="14464071" y="21708461"/>
            <a:ext cx="5525606" cy="104500"/>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a:extLst>
              <a:ext uri="{FF2B5EF4-FFF2-40B4-BE49-F238E27FC236}">
                <a16:creationId xmlns:a16="http://schemas.microsoft.com/office/drawing/2014/main" id="{A74AB671-4DC1-0388-CE16-93874E75B68E}"/>
              </a:ext>
            </a:extLst>
          </p:cNvPr>
          <p:cNvSpPr txBox="1"/>
          <p:nvPr/>
        </p:nvSpPr>
        <p:spPr>
          <a:xfrm>
            <a:off x="14783626" y="20681782"/>
            <a:ext cx="4986077" cy="984885"/>
          </a:xfrm>
          <a:prstGeom prst="rect">
            <a:avLst/>
          </a:prstGeom>
          <a:noFill/>
        </p:spPr>
        <p:txBody>
          <a:bodyPr wrap="square" lIns="0" tIns="0" rIns="0" bIns="0" rtlCol="0" anchor="b" anchorCtr="0">
            <a:spAutoFit/>
          </a:bodyPr>
          <a:lstStyle/>
          <a:p>
            <a:r>
              <a:rPr lang="ja-JP" altLang="en-US" sz="3200" b="1">
                <a:solidFill>
                  <a:schemeClr val="bg1"/>
                </a:solidFill>
                <a:latin typeface="Yu Gothic" panose="020B0400000000000000" pitchFamily="34" charset="-128"/>
                <a:ea typeface="Yu Gothic" panose="020B0400000000000000" pitchFamily="34" charset="-128"/>
              </a:rPr>
              <a:t>見出しテキストエリア</a:t>
            </a:r>
            <a:endParaRPr lang="en-US" altLang="ja-JP" sz="3200" b="1" dirty="0">
              <a:solidFill>
                <a:schemeClr val="bg1"/>
              </a:solidFill>
              <a:latin typeface="Yu Gothic" panose="020B0400000000000000" pitchFamily="34" charset="-128"/>
              <a:ea typeface="Yu Gothic" panose="020B0400000000000000" pitchFamily="34" charset="-128"/>
            </a:endParaRPr>
          </a:p>
          <a:p>
            <a:r>
              <a:rPr lang="ja-JP" altLang="en-US" sz="3200" b="1">
                <a:solidFill>
                  <a:schemeClr val="bg1"/>
                </a:solidFill>
                <a:latin typeface="Yu Gothic" panose="020B0400000000000000" pitchFamily="34" charset="-128"/>
                <a:ea typeface="Yu Gothic" panose="020B0400000000000000" pitchFamily="34" charset="-128"/>
              </a:rPr>
              <a:t>テキストエリア</a:t>
            </a:r>
            <a:endParaRPr kumimoji="1" lang="ja-JP" altLang="en-US" sz="3200" b="1">
              <a:solidFill>
                <a:schemeClr val="bg1"/>
              </a:solidFill>
              <a:latin typeface="Yu Gothic" panose="020B0400000000000000" pitchFamily="34" charset="-128"/>
              <a:ea typeface="Yu Gothic" panose="020B0400000000000000" pitchFamily="34" charset="-128"/>
            </a:endParaRPr>
          </a:p>
        </p:txBody>
      </p:sp>
      <p:sp>
        <p:nvSpPr>
          <p:cNvPr id="81" name="正方形/長方形 80">
            <a:extLst>
              <a:ext uri="{FF2B5EF4-FFF2-40B4-BE49-F238E27FC236}">
                <a16:creationId xmlns:a16="http://schemas.microsoft.com/office/drawing/2014/main" id="{3D616055-3577-258F-DA5E-80AA9659B154}"/>
              </a:ext>
            </a:extLst>
          </p:cNvPr>
          <p:cNvSpPr/>
          <p:nvPr/>
        </p:nvSpPr>
        <p:spPr>
          <a:xfrm>
            <a:off x="7897786" y="23319429"/>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a:extLst>
              <a:ext uri="{FF2B5EF4-FFF2-40B4-BE49-F238E27FC236}">
                <a16:creationId xmlns:a16="http://schemas.microsoft.com/office/drawing/2014/main" id="{59EF7969-9337-585B-9C96-628EC2E977F1}"/>
              </a:ext>
            </a:extLst>
          </p:cNvPr>
          <p:cNvSpPr/>
          <p:nvPr/>
        </p:nvSpPr>
        <p:spPr>
          <a:xfrm>
            <a:off x="14481466" y="23319429"/>
            <a:ext cx="5525606" cy="32633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C3E2CF60-5298-A484-EB62-86EE524E008D}"/>
              </a:ext>
            </a:extLst>
          </p:cNvPr>
          <p:cNvSpPr txBox="1"/>
          <p:nvPr/>
        </p:nvSpPr>
        <p:spPr>
          <a:xfrm>
            <a:off x="16927032" y="29397691"/>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426924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704</TotalTime>
  <Words>739</Words>
  <Application>Microsoft Macintosh PowerPoint</Application>
  <PresentationFormat>ユーザー設定</PresentationFormat>
  <Paragraphs>49</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Source Han Sans</vt:lpstr>
      <vt:lpstr>Source Han Sans Medium</vt:lpstr>
      <vt:lpstr>游ゴシック</vt:lpstr>
      <vt:lpstr>游ゴシック</vt:lpstr>
      <vt:lpstr>Aptos</vt:lpstr>
      <vt:lpstr>Aptos Display</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和彦 岩田</dc:creator>
  <cp:lastModifiedBy>和彦 岩田</cp:lastModifiedBy>
  <cp:revision>26</cp:revision>
  <dcterms:created xsi:type="dcterms:W3CDTF">2025-09-03T02:31:46Z</dcterms:created>
  <dcterms:modified xsi:type="dcterms:W3CDTF">2025-09-17T06:29:44Z</dcterms:modified>
</cp:coreProperties>
</file>