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
  </p:notesMasterIdLst>
  <p:sldIdLst>
    <p:sldId id="256" r:id="rId2"/>
    <p:sldId id="257" r:id="rId3"/>
    <p:sldId id="258" r:id="rId4"/>
  </p:sldIdLst>
  <p:sldSz cx="21383625" cy="302752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32FF"/>
    <a:srgbClr val="D853D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494"/>
    <p:restoredTop sz="94720"/>
  </p:normalViewPr>
  <p:slideViewPr>
    <p:cSldViewPr snapToGrid="0">
      <p:cViewPr>
        <p:scale>
          <a:sx n="40" d="100"/>
          <a:sy n="40" d="100"/>
        </p:scale>
        <p:origin x="4784" y="9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9479FB-CD56-3C41-8A49-35328E27344E}" type="datetimeFigureOut">
              <a:rPr kumimoji="1" lang="ja-JP" altLang="en-US" smtClean="0"/>
              <a:t>2025/9/5</a:t>
            </a:fld>
            <a:endParaRPr kumimoji="1" lang="ja-JP" altLang="en-US"/>
          </a:p>
        </p:txBody>
      </p:sp>
      <p:sp>
        <p:nvSpPr>
          <p:cNvPr id="4" name="スライド イメージ プレースホルダー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15C7CF-E44F-EC4D-BABE-40F2A8CA7A5F}" type="slidenum">
              <a:rPr kumimoji="1" lang="ja-JP" altLang="en-US" smtClean="0"/>
              <a:t>‹#›</a:t>
            </a:fld>
            <a:endParaRPr kumimoji="1" lang="ja-JP" altLang="en-US"/>
          </a:p>
        </p:txBody>
      </p:sp>
    </p:spTree>
    <p:extLst>
      <p:ext uri="{BB962C8B-B14F-4D97-AF65-F5344CB8AC3E}">
        <p14:creationId xmlns:p14="http://schemas.microsoft.com/office/powerpoint/2010/main" val="20903329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615C7CF-E44F-EC4D-BABE-40F2A8CA7A5F}" type="slidenum">
              <a:rPr kumimoji="1" lang="ja-JP" altLang="en-US" smtClean="0"/>
              <a:t>2</a:t>
            </a:fld>
            <a:endParaRPr kumimoji="1" lang="ja-JP" altLang="en-US"/>
          </a:p>
        </p:txBody>
      </p:sp>
    </p:spTree>
    <p:extLst>
      <p:ext uri="{BB962C8B-B14F-4D97-AF65-F5344CB8AC3E}">
        <p14:creationId xmlns:p14="http://schemas.microsoft.com/office/powerpoint/2010/main" val="24924836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4CCED2-0F0A-AA39-89BB-37AF84C6B985}"/>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43DBFC7-648B-2A67-4EA9-8A09B4BC465F}"/>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69FAF9DF-9909-822C-38DD-0B2F19341981}"/>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5AC4AEF3-5A1E-AF8E-8FFB-E5D807926646}"/>
              </a:ext>
            </a:extLst>
          </p:cNvPr>
          <p:cNvSpPr>
            <a:spLocks noGrp="1"/>
          </p:cNvSpPr>
          <p:nvPr>
            <p:ph type="sldNum" sz="quarter" idx="5"/>
          </p:nvPr>
        </p:nvSpPr>
        <p:spPr/>
        <p:txBody>
          <a:bodyPr/>
          <a:lstStyle/>
          <a:p>
            <a:fld id="{A615C7CF-E44F-EC4D-BABE-40F2A8CA7A5F}" type="slidenum">
              <a:rPr kumimoji="1" lang="ja-JP" altLang="en-US" smtClean="0"/>
              <a:t>3</a:t>
            </a:fld>
            <a:endParaRPr kumimoji="1" lang="ja-JP" altLang="en-US"/>
          </a:p>
        </p:txBody>
      </p:sp>
    </p:spTree>
    <p:extLst>
      <p:ext uri="{BB962C8B-B14F-4D97-AF65-F5344CB8AC3E}">
        <p14:creationId xmlns:p14="http://schemas.microsoft.com/office/powerpoint/2010/main" val="4032067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603772" y="4954765"/>
            <a:ext cx="18176081" cy="10540259"/>
          </a:xfrm>
        </p:spPr>
        <p:txBody>
          <a:bodyPr anchor="b"/>
          <a:lstStyle>
            <a:lvl1pPr algn="ctr">
              <a:defRPr sz="14031"/>
            </a:lvl1pPr>
          </a:lstStyle>
          <a:p>
            <a:r>
              <a:rPr lang="ja-JP" altLang="en-US"/>
              <a:t>マスター タイトルの書式設定</a:t>
            </a:r>
            <a:endParaRPr lang="en-US" dirty="0"/>
          </a:p>
        </p:txBody>
      </p:sp>
      <p:sp>
        <p:nvSpPr>
          <p:cNvPr id="3" name="Subtitle 2"/>
          <p:cNvSpPr>
            <a:spLocks noGrp="1"/>
          </p:cNvSpPr>
          <p:nvPr>
            <p:ph type="subTitle" idx="1"/>
          </p:nvPr>
        </p:nvSpPr>
        <p:spPr>
          <a:xfrm>
            <a:off x="2672953" y="15901497"/>
            <a:ext cx="16037719" cy="7309499"/>
          </a:xfrm>
        </p:spPr>
        <p:txBody>
          <a:bodyPr/>
          <a:lstStyle>
            <a:lvl1pPr marL="0" indent="0" algn="ctr">
              <a:buNone/>
              <a:defRPr sz="5612"/>
            </a:lvl1pPr>
            <a:lvl2pPr marL="1069162" indent="0" algn="ctr">
              <a:buNone/>
              <a:defRPr sz="4677"/>
            </a:lvl2pPr>
            <a:lvl3pPr marL="2138324" indent="0" algn="ctr">
              <a:buNone/>
              <a:defRPr sz="4209"/>
            </a:lvl3pPr>
            <a:lvl4pPr marL="3207487" indent="0" algn="ctr">
              <a:buNone/>
              <a:defRPr sz="3742"/>
            </a:lvl4pPr>
            <a:lvl5pPr marL="4276649" indent="0" algn="ctr">
              <a:buNone/>
              <a:defRPr sz="3742"/>
            </a:lvl5pPr>
            <a:lvl6pPr marL="5345811" indent="0" algn="ctr">
              <a:buNone/>
              <a:defRPr sz="3742"/>
            </a:lvl6pPr>
            <a:lvl7pPr marL="6414973" indent="0" algn="ctr">
              <a:buNone/>
              <a:defRPr sz="3742"/>
            </a:lvl7pPr>
            <a:lvl8pPr marL="7484135" indent="0" algn="ctr">
              <a:buNone/>
              <a:defRPr sz="3742"/>
            </a:lvl8pPr>
            <a:lvl9pPr marL="8553298" indent="0" algn="ctr">
              <a:buNone/>
              <a:defRPr sz="3742"/>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EA47D5A-532F-F045-A530-ED2D43FE6104}" type="datetimeFigureOut">
              <a:rPr kumimoji="1" lang="ja-JP" altLang="en-US" smtClean="0"/>
              <a:t>2025/9/5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D949A1-C9DA-C24D-BA2A-378A288348A0}" type="slidenum">
              <a:rPr kumimoji="1" lang="ja-JP" altLang="en-US" smtClean="0"/>
              <a:t>‹#›</a:t>
            </a:fld>
            <a:endParaRPr kumimoji="1" lang="ja-JP" altLang="en-US"/>
          </a:p>
        </p:txBody>
      </p:sp>
    </p:spTree>
    <p:extLst>
      <p:ext uri="{BB962C8B-B14F-4D97-AF65-F5344CB8AC3E}">
        <p14:creationId xmlns:p14="http://schemas.microsoft.com/office/powerpoint/2010/main" val="15001346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EA47D5A-532F-F045-A530-ED2D43FE6104}" type="datetimeFigureOut">
              <a:rPr kumimoji="1" lang="ja-JP" altLang="en-US" smtClean="0"/>
              <a:t>2025/9/5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D949A1-C9DA-C24D-BA2A-378A288348A0}" type="slidenum">
              <a:rPr kumimoji="1" lang="ja-JP" altLang="en-US" smtClean="0"/>
              <a:t>‹#›</a:t>
            </a:fld>
            <a:endParaRPr kumimoji="1" lang="ja-JP" altLang="en-US"/>
          </a:p>
        </p:txBody>
      </p:sp>
    </p:spTree>
    <p:extLst>
      <p:ext uri="{BB962C8B-B14F-4D97-AF65-F5344CB8AC3E}">
        <p14:creationId xmlns:p14="http://schemas.microsoft.com/office/powerpoint/2010/main" val="815504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02658" y="1611875"/>
            <a:ext cx="4610844" cy="2565684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470125" y="1611875"/>
            <a:ext cx="13565237" cy="2565684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EA47D5A-532F-F045-A530-ED2D43FE6104}" type="datetimeFigureOut">
              <a:rPr kumimoji="1" lang="ja-JP" altLang="en-US" smtClean="0"/>
              <a:t>2025/9/5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D949A1-C9DA-C24D-BA2A-378A288348A0}" type="slidenum">
              <a:rPr kumimoji="1" lang="ja-JP" altLang="en-US" smtClean="0"/>
              <a:t>‹#›</a:t>
            </a:fld>
            <a:endParaRPr kumimoji="1" lang="ja-JP" altLang="en-US"/>
          </a:p>
        </p:txBody>
      </p:sp>
    </p:spTree>
    <p:extLst>
      <p:ext uri="{BB962C8B-B14F-4D97-AF65-F5344CB8AC3E}">
        <p14:creationId xmlns:p14="http://schemas.microsoft.com/office/powerpoint/2010/main" val="3857877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EA47D5A-532F-F045-A530-ED2D43FE6104}" type="datetimeFigureOut">
              <a:rPr kumimoji="1" lang="ja-JP" altLang="en-US" smtClean="0"/>
              <a:t>2025/9/5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D949A1-C9DA-C24D-BA2A-378A288348A0}" type="slidenum">
              <a:rPr kumimoji="1" lang="ja-JP" altLang="en-US" smtClean="0"/>
              <a:t>‹#›</a:t>
            </a:fld>
            <a:endParaRPr kumimoji="1" lang="ja-JP" altLang="en-US"/>
          </a:p>
        </p:txBody>
      </p:sp>
    </p:spTree>
    <p:extLst>
      <p:ext uri="{BB962C8B-B14F-4D97-AF65-F5344CB8AC3E}">
        <p14:creationId xmlns:p14="http://schemas.microsoft.com/office/powerpoint/2010/main" val="3992771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458988" y="7547788"/>
            <a:ext cx="18443377" cy="12593645"/>
          </a:xfrm>
        </p:spPr>
        <p:txBody>
          <a:bodyPr anchor="b"/>
          <a:lstStyle>
            <a:lvl1pPr>
              <a:defRPr sz="14031"/>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458988" y="20260574"/>
            <a:ext cx="18443377" cy="6622701"/>
          </a:xfrm>
        </p:spPr>
        <p:txBody>
          <a:bodyPr/>
          <a:lstStyle>
            <a:lvl1pPr marL="0" indent="0">
              <a:buNone/>
              <a:defRPr sz="5612">
                <a:solidFill>
                  <a:schemeClr val="tx1">
                    <a:tint val="82000"/>
                  </a:schemeClr>
                </a:solidFill>
              </a:defRPr>
            </a:lvl1pPr>
            <a:lvl2pPr marL="1069162" indent="0">
              <a:buNone/>
              <a:defRPr sz="4677">
                <a:solidFill>
                  <a:schemeClr val="tx1">
                    <a:tint val="82000"/>
                  </a:schemeClr>
                </a:solidFill>
              </a:defRPr>
            </a:lvl2pPr>
            <a:lvl3pPr marL="2138324" indent="0">
              <a:buNone/>
              <a:defRPr sz="4209">
                <a:solidFill>
                  <a:schemeClr val="tx1">
                    <a:tint val="82000"/>
                  </a:schemeClr>
                </a:solidFill>
              </a:defRPr>
            </a:lvl3pPr>
            <a:lvl4pPr marL="3207487" indent="0">
              <a:buNone/>
              <a:defRPr sz="3742">
                <a:solidFill>
                  <a:schemeClr val="tx1">
                    <a:tint val="82000"/>
                  </a:schemeClr>
                </a:solidFill>
              </a:defRPr>
            </a:lvl4pPr>
            <a:lvl5pPr marL="4276649" indent="0">
              <a:buNone/>
              <a:defRPr sz="3742">
                <a:solidFill>
                  <a:schemeClr val="tx1">
                    <a:tint val="82000"/>
                  </a:schemeClr>
                </a:solidFill>
              </a:defRPr>
            </a:lvl5pPr>
            <a:lvl6pPr marL="5345811" indent="0">
              <a:buNone/>
              <a:defRPr sz="3742">
                <a:solidFill>
                  <a:schemeClr val="tx1">
                    <a:tint val="82000"/>
                  </a:schemeClr>
                </a:solidFill>
              </a:defRPr>
            </a:lvl6pPr>
            <a:lvl7pPr marL="6414973" indent="0">
              <a:buNone/>
              <a:defRPr sz="3742">
                <a:solidFill>
                  <a:schemeClr val="tx1">
                    <a:tint val="82000"/>
                  </a:schemeClr>
                </a:solidFill>
              </a:defRPr>
            </a:lvl7pPr>
            <a:lvl8pPr marL="7484135" indent="0">
              <a:buNone/>
              <a:defRPr sz="3742">
                <a:solidFill>
                  <a:schemeClr val="tx1">
                    <a:tint val="82000"/>
                  </a:schemeClr>
                </a:solidFill>
              </a:defRPr>
            </a:lvl8pPr>
            <a:lvl9pPr marL="8553298" indent="0">
              <a:buNone/>
              <a:defRPr sz="3742">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EA47D5A-532F-F045-A530-ED2D43FE6104}" type="datetimeFigureOut">
              <a:rPr kumimoji="1" lang="ja-JP" altLang="en-US" smtClean="0"/>
              <a:t>2025/9/5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D949A1-C9DA-C24D-BA2A-378A288348A0}" type="slidenum">
              <a:rPr kumimoji="1" lang="ja-JP" altLang="en-US" smtClean="0"/>
              <a:t>‹#›</a:t>
            </a:fld>
            <a:endParaRPr kumimoji="1" lang="ja-JP" altLang="en-US"/>
          </a:p>
        </p:txBody>
      </p:sp>
    </p:spTree>
    <p:extLst>
      <p:ext uri="{BB962C8B-B14F-4D97-AF65-F5344CB8AC3E}">
        <p14:creationId xmlns:p14="http://schemas.microsoft.com/office/powerpoint/2010/main" val="1256758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470124" y="8059374"/>
            <a:ext cx="9088041" cy="1920934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10825460" y="8059374"/>
            <a:ext cx="9088041" cy="1920934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EA47D5A-532F-F045-A530-ED2D43FE6104}" type="datetimeFigureOut">
              <a:rPr kumimoji="1" lang="ja-JP" altLang="en-US" smtClean="0"/>
              <a:t>2025/9/5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D949A1-C9DA-C24D-BA2A-378A288348A0}" type="slidenum">
              <a:rPr kumimoji="1" lang="ja-JP" altLang="en-US" smtClean="0"/>
              <a:t>‹#›</a:t>
            </a:fld>
            <a:endParaRPr kumimoji="1" lang="ja-JP" altLang="en-US"/>
          </a:p>
        </p:txBody>
      </p:sp>
    </p:spTree>
    <p:extLst>
      <p:ext uri="{BB962C8B-B14F-4D97-AF65-F5344CB8AC3E}">
        <p14:creationId xmlns:p14="http://schemas.microsoft.com/office/powerpoint/2010/main" val="259258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472909" y="1611882"/>
            <a:ext cx="18443377" cy="585180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472912" y="7421634"/>
            <a:ext cx="9046274"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ja-JP" altLang="en-US"/>
              <a:t>マスター テキストの書式設定</a:t>
            </a:r>
          </a:p>
        </p:txBody>
      </p:sp>
      <p:sp>
        <p:nvSpPr>
          <p:cNvPr id="4" name="Content Placeholder 3"/>
          <p:cNvSpPr>
            <a:spLocks noGrp="1"/>
          </p:cNvSpPr>
          <p:nvPr>
            <p:ph sz="half" idx="2"/>
          </p:nvPr>
        </p:nvSpPr>
        <p:spPr>
          <a:xfrm>
            <a:off x="1472912" y="11058863"/>
            <a:ext cx="9046274" cy="1626592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10825461" y="7421634"/>
            <a:ext cx="9090826"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ja-JP" altLang="en-US"/>
              <a:t>マスター テキストの書式設定</a:t>
            </a:r>
          </a:p>
        </p:txBody>
      </p:sp>
      <p:sp>
        <p:nvSpPr>
          <p:cNvPr id="6" name="Content Placeholder 5"/>
          <p:cNvSpPr>
            <a:spLocks noGrp="1"/>
          </p:cNvSpPr>
          <p:nvPr>
            <p:ph sz="quarter" idx="4"/>
          </p:nvPr>
        </p:nvSpPr>
        <p:spPr>
          <a:xfrm>
            <a:off x="10825461" y="11058863"/>
            <a:ext cx="9090826" cy="16265921"/>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EA47D5A-532F-F045-A530-ED2D43FE6104}" type="datetimeFigureOut">
              <a:rPr kumimoji="1" lang="ja-JP" altLang="en-US" smtClean="0"/>
              <a:t>2025/9/5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5D949A1-C9DA-C24D-BA2A-378A288348A0}" type="slidenum">
              <a:rPr kumimoji="1" lang="ja-JP" altLang="en-US" smtClean="0"/>
              <a:t>‹#›</a:t>
            </a:fld>
            <a:endParaRPr kumimoji="1" lang="ja-JP" altLang="en-US"/>
          </a:p>
        </p:txBody>
      </p:sp>
    </p:spTree>
    <p:extLst>
      <p:ext uri="{BB962C8B-B14F-4D97-AF65-F5344CB8AC3E}">
        <p14:creationId xmlns:p14="http://schemas.microsoft.com/office/powerpoint/2010/main" val="753583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EA47D5A-532F-F045-A530-ED2D43FE6104}" type="datetimeFigureOut">
              <a:rPr kumimoji="1" lang="ja-JP" altLang="en-US" smtClean="0"/>
              <a:t>2025/9/5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5D949A1-C9DA-C24D-BA2A-378A288348A0}" type="slidenum">
              <a:rPr kumimoji="1" lang="ja-JP" altLang="en-US" smtClean="0"/>
              <a:t>‹#›</a:t>
            </a:fld>
            <a:endParaRPr kumimoji="1" lang="ja-JP" altLang="en-US"/>
          </a:p>
        </p:txBody>
      </p:sp>
    </p:spTree>
    <p:extLst>
      <p:ext uri="{BB962C8B-B14F-4D97-AF65-F5344CB8AC3E}">
        <p14:creationId xmlns:p14="http://schemas.microsoft.com/office/powerpoint/2010/main" val="821366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A47D5A-532F-F045-A530-ED2D43FE6104}" type="datetimeFigureOut">
              <a:rPr kumimoji="1" lang="ja-JP" altLang="en-US" smtClean="0"/>
              <a:t>2025/9/5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5D949A1-C9DA-C24D-BA2A-378A288348A0}" type="slidenum">
              <a:rPr kumimoji="1" lang="ja-JP" altLang="en-US" smtClean="0"/>
              <a:t>‹#›</a:t>
            </a:fld>
            <a:endParaRPr kumimoji="1" lang="ja-JP" altLang="en-US"/>
          </a:p>
        </p:txBody>
      </p:sp>
    </p:spTree>
    <p:extLst>
      <p:ext uri="{BB962C8B-B14F-4D97-AF65-F5344CB8AC3E}">
        <p14:creationId xmlns:p14="http://schemas.microsoft.com/office/powerpoint/2010/main" val="3036974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ja-JP" altLang="en-US"/>
              <a:t>マスター タイトルの書式設定</a:t>
            </a:r>
            <a:endParaRPr lang="en-US" dirty="0"/>
          </a:p>
        </p:txBody>
      </p:sp>
      <p:sp>
        <p:nvSpPr>
          <p:cNvPr id="3" name="Content Placeholder 2"/>
          <p:cNvSpPr>
            <a:spLocks noGrp="1"/>
          </p:cNvSpPr>
          <p:nvPr>
            <p:ph idx="1"/>
          </p:nvPr>
        </p:nvSpPr>
        <p:spPr>
          <a:xfrm>
            <a:off x="9090826" y="4359077"/>
            <a:ext cx="10825460" cy="21515024"/>
          </a:xfrm>
        </p:spPr>
        <p:txBody>
          <a:bodyPr/>
          <a:lstStyle>
            <a:lvl1pPr>
              <a:defRPr sz="7483"/>
            </a:lvl1pPr>
            <a:lvl2pPr>
              <a:defRPr sz="6548"/>
            </a:lvl2pPr>
            <a:lvl3pPr>
              <a:defRPr sz="5612"/>
            </a:lvl3pPr>
            <a:lvl4pPr>
              <a:defRPr sz="4677"/>
            </a:lvl4pPr>
            <a:lvl5pPr>
              <a:defRPr sz="4677"/>
            </a:lvl5pPr>
            <a:lvl6pPr>
              <a:defRPr sz="4677"/>
            </a:lvl6pPr>
            <a:lvl7pPr>
              <a:defRPr sz="4677"/>
            </a:lvl7pPr>
            <a:lvl8pPr>
              <a:defRPr sz="4677"/>
            </a:lvl8pPr>
            <a:lvl9pPr>
              <a:defRPr sz="467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EA47D5A-532F-F045-A530-ED2D43FE6104}" type="datetimeFigureOut">
              <a:rPr kumimoji="1" lang="ja-JP" altLang="en-US" smtClean="0"/>
              <a:t>2025/9/5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D949A1-C9DA-C24D-BA2A-378A288348A0}" type="slidenum">
              <a:rPr kumimoji="1" lang="ja-JP" altLang="en-US" smtClean="0"/>
              <a:t>‹#›</a:t>
            </a:fld>
            <a:endParaRPr kumimoji="1" lang="ja-JP" altLang="en-US"/>
          </a:p>
        </p:txBody>
      </p:sp>
    </p:spTree>
    <p:extLst>
      <p:ext uri="{BB962C8B-B14F-4D97-AF65-F5344CB8AC3E}">
        <p14:creationId xmlns:p14="http://schemas.microsoft.com/office/powerpoint/2010/main" val="2658283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9090826" y="4359077"/>
            <a:ext cx="10825460" cy="21515024"/>
          </a:xfrm>
        </p:spPr>
        <p:txBody>
          <a:bodyPr anchor="t"/>
          <a:lstStyle>
            <a:lvl1pPr marL="0" indent="0">
              <a:buNone/>
              <a:defRPr sz="7483"/>
            </a:lvl1pPr>
            <a:lvl2pPr marL="1069162" indent="0">
              <a:buNone/>
              <a:defRPr sz="6548"/>
            </a:lvl2pPr>
            <a:lvl3pPr marL="2138324" indent="0">
              <a:buNone/>
              <a:defRPr sz="5612"/>
            </a:lvl3pPr>
            <a:lvl4pPr marL="3207487" indent="0">
              <a:buNone/>
              <a:defRPr sz="4677"/>
            </a:lvl4pPr>
            <a:lvl5pPr marL="4276649" indent="0">
              <a:buNone/>
              <a:defRPr sz="4677"/>
            </a:lvl5pPr>
            <a:lvl6pPr marL="5345811" indent="0">
              <a:buNone/>
              <a:defRPr sz="4677"/>
            </a:lvl6pPr>
            <a:lvl7pPr marL="6414973" indent="0">
              <a:buNone/>
              <a:defRPr sz="4677"/>
            </a:lvl7pPr>
            <a:lvl8pPr marL="7484135" indent="0">
              <a:buNone/>
              <a:defRPr sz="4677"/>
            </a:lvl8pPr>
            <a:lvl9pPr marL="8553298" indent="0">
              <a:buNone/>
              <a:defRPr sz="4677"/>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EA47D5A-532F-F045-A530-ED2D43FE6104}" type="datetimeFigureOut">
              <a:rPr kumimoji="1" lang="ja-JP" altLang="en-US" smtClean="0"/>
              <a:t>2025/9/5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D949A1-C9DA-C24D-BA2A-378A288348A0}" type="slidenum">
              <a:rPr kumimoji="1" lang="ja-JP" altLang="en-US" smtClean="0"/>
              <a:t>‹#›</a:t>
            </a:fld>
            <a:endParaRPr kumimoji="1" lang="ja-JP" altLang="en-US"/>
          </a:p>
        </p:txBody>
      </p:sp>
    </p:spTree>
    <p:extLst>
      <p:ext uri="{BB962C8B-B14F-4D97-AF65-F5344CB8AC3E}">
        <p14:creationId xmlns:p14="http://schemas.microsoft.com/office/powerpoint/2010/main" val="1858865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70124" y="1611882"/>
            <a:ext cx="18443377" cy="585180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470124" y="8059374"/>
            <a:ext cx="18443377" cy="19209345"/>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470124" y="28060644"/>
            <a:ext cx="4811316" cy="1611875"/>
          </a:xfrm>
          <a:prstGeom prst="rect">
            <a:avLst/>
          </a:prstGeom>
        </p:spPr>
        <p:txBody>
          <a:bodyPr vert="horz" lIns="91440" tIns="45720" rIns="91440" bIns="45720" rtlCol="0" anchor="ctr"/>
          <a:lstStyle>
            <a:lvl1pPr algn="l">
              <a:defRPr sz="2806">
                <a:solidFill>
                  <a:schemeClr val="tx1">
                    <a:tint val="82000"/>
                  </a:schemeClr>
                </a:solidFill>
              </a:defRPr>
            </a:lvl1pPr>
          </a:lstStyle>
          <a:p>
            <a:fld id="{DEA47D5A-532F-F045-A530-ED2D43FE6104}" type="datetimeFigureOut">
              <a:rPr kumimoji="1" lang="ja-JP" altLang="en-US" smtClean="0"/>
              <a:t>2025/9/5</a:t>
            </a:fld>
            <a:endParaRPr kumimoji="1" lang="ja-JP" altLang="en-US"/>
          </a:p>
        </p:txBody>
      </p:sp>
      <p:sp>
        <p:nvSpPr>
          <p:cNvPr id="5" name="Footer Placeholder 4"/>
          <p:cNvSpPr>
            <a:spLocks noGrp="1"/>
          </p:cNvSpPr>
          <p:nvPr>
            <p:ph type="ftr" sz="quarter" idx="3"/>
          </p:nvPr>
        </p:nvSpPr>
        <p:spPr>
          <a:xfrm>
            <a:off x="7083326" y="28060644"/>
            <a:ext cx="7216973" cy="1611875"/>
          </a:xfrm>
          <a:prstGeom prst="rect">
            <a:avLst/>
          </a:prstGeom>
        </p:spPr>
        <p:txBody>
          <a:bodyPr vert="horz" lIns="91440" tIns="45720" rIns="91440" bIns="45720" rtlCol="0" anchor="ctr"/>
          <a:lstStyle>
            <a:lvl1pPr algn="ctr">
              <a:defRPr sz="2806">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15102185" y="28060644"/>
            <a:ext cx="4811316" cy="1611875"/>
          </a:xfrm>
          <a:prstGeom prst="rect">
            <a:avLst/>
          </a:prstGeom>
        </p:spPr>
        <p:txBody>
          <a:bodyPr vert="horz" lIns="91440" tIns="45720" rIns="91440" bIns="45720" rtlCol="0" anchor="ctr"/>
          <a:lstStyle>
            <a:lvl1pPr algn="r">
              <a:defRPr sz="2806">
                <a:solidFill>
                  <a:schemeClr val="tx1">
                    <a:tint val="82000"/>
                  </a:schemeClr>
                </a:solidFill>
              </a:defRPr>
            </a:lvl1pPr>
          </a:lstStyle>
          <a:p>
            <a:fld id="{B5D949A1-C9DA-C24D-BA2A-378A288348A0}" type="slidenum">
              <a:rPr kumimoji="1" lang="ja-JP" altLang="en-US" smtClean="0"/>
              <a:t>‹#›</a:t>
            </a:fld>
            <a:endParaRPr kumimoji="1" lang="ja-JP" altLang="en-US"/>
          </a:p>
        </p:txBody>
      </p:sp>
    </p:spTree>
    <p:extLst>
      <p:ext uri="{BB962C8B-B14F-4D97-AF65-F5344CB8AC3E}">
        <p14:creationId xmlns:p14="http://schemas.microsoft.com/office/powerpoint/2010/main" val="27050759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38324" rtl="0" eaLnBrk="1" latinLnBrk="0" hangingPunct="1">
        <a:lnSpc>
          <a:spcPct val="90000"/>
        </a:lnSpc>
        <a:spcBef>
          <a:spcPct val="0"/>
        </a:spcBef>
        <a:buNone/>
        <a:defRPr kumimoji="1" sz="10289" kern="1200">
          <a:solidFill>
            <a:schemeClr val="tx1"/>
          </a:solidFill>
          <a:latin typeface="+mj-lt"/>
          <a:ea typeface="+mj-ea"/>
          <a:cs typeface="+mj-cs"/>
        </a:defRPr>
      </a:lvl1pPr>
    </p:titleStyle>
    <p:bodyStyle>
      <a:lvl1pPr marL="534581" indent="-534581" algn="l" defTabSz="2138324" rtl="0" eaLnBrk="1" latinLnBrk="0" hangingPunct="1">
        <a:lnSpc>
          <a:spcPct val="90000"/>
        </a:lnSpc>
        <a:spcBef>
          <a:spcPts val="2339"/>
        </a:spcBef>
        <a:buFont typeface="Arial" panose="020B0604020202020204" pitchFamily="34" charset="0"/>
        <a:buChar char="•"/>
        <a:defRPr kumimoji="1" sz="6548" kern="1200">
          <a:solidFill>
            <a:schemeClr val="tx1"/>
          </a:solidFill>
          <a:latin typeface="+mn-lt"/>
          <a:ea typeface="+mn-ea"/>
          <a:cs typeface="+mn-cs"/>
        </a:defRPr>
      </a:lvl1pPr>
      <a:lvl2pPr marL="1603743" indent="-534581" algn="l" defTabSz="2138324" rtl="0" eaLnBrk="1" latinLnBrk="0" hangingPunct="1">
        <a:lnSpc>
          <a:spcPct val="90000"/>
        </a:lnSpc>
        <a:spcBef>
          <a:spcPts val="1169"/>
        </a:spcBef>
        <a:buFont typeface="Arial" panose="020B0604020202020204" pitchFamily="34" charset="0"/>
        <a:buChar char="•"/>
        <a:defRPr kumimoji="1" sz="5612" kern="1200">
          <a:solidFill>
            <a:schemeClr val="tx1"/>
          </a:solidFill>
          <a:latin typeface="+mn-lt"/>
          <a:ea typeface="+mn-ea"/>
          <a:cs typeface="+mn-cs"/>
        </a:defRPr>
      </a:lvl2pPr>
      <a:lvl3pPr marL="2672906" indent="-534581" algn="l" defTabSz="2138324" rtl="0" eaLnBrk="1" latinLnBrk="0" hangingPunct="1">
        <a:lnSpc>
          <a:spcPct val="90000"/>
        </a:lnSpc>
        <a:spcBef>
          <a:spcPts val="1169"/>
        </a:spcBef>
        <a:buFont typeface="Arial" panose="020B0604020202020204" pitchFamily="34" charset="0"/>
        <a:buChar char="•"/>
        <a:defRPr kumimoji="1" sz="4677" kern="1200">
          <a:solidFill>
            <a:schemeClr val="tx1"/>
          </a:solidFill>
          <a:latin typeface="+mn-lt"/>
          <a:ea typeface="+mn-ea"/>
          <a:cs typeface="+mn-cs"/>
        </a:defRPr>
      </a:lvl3pPr>
      <a:lvl4pPr marL="3742068" indent="-534581" algn="l" defTabSz="2138324" rtl="0" eaLnBrk="1" latinLnBrk="0" hangingPunct="1">
        <a:lnSpc>
          <a:spcPct val="90000"/>
        </a:lnSpc>
        <a:spcBef>
          <a:spcPts val="1169"/>
        </a:spcBef>
        <a:buFont typeface="Arial" panose="020B0604020202020204" pitchFamily="34" charset="0"/>
        <a:buChar char="•"/>
        <a:defRPr kumimoji="1" sz="4209" kern="1200">
          <a:solidFill>
            <a:schemeClr val="tx1"/>
          </a:solidFill>
          <a:latin typeface="+mn-lt"/>
          <a:ea typeface="+mn-ea"/>
          <a:cs typeface="+mn-cs"/>
        </a:defRPr>
      </a:lvl4pPr>
      <a:lvl5pPr marL="4811230" indent="-534581" algn="l" defTabSz="2138324" rtl="0" eaLnBrk="1" latinLnBrk="0" hangingPunct="1">
        <a:lnSpc>
          <a:spcPct val="90000"/>
        </a:lnSpc>
        <a:spcBef>
          <a:spcPts val="1169"/>
        </a:spcBef>
        <a:buFont typeface="Arial" panose="020B0604020202020204" pitchFamily="34" charset="0"/>
        <a:buChar char="•"/>
        <a:defRPr kumimoji="1" sz="4209" kern="1200">
          <a:solidFill>
            <a:schemeClr val="tx1"/>
          </a:solidFill>
          <a:latin typeface="+mn-lt"/>
          <a:ea typeface="+mn-ea"/>
          <a:cs typeface="+mn-cs"/>
        </a:defRPr>
      </a:lvl5pPr>
      <a:lvl6pPr marL="5880392" indent="-534581" algn="l" defTabSz="2138324" rtl="0" eaLnBrk="1" latinLnBrk="0" hangingPunct="1">
        <a:lnSpc>
          <a:spcPct val="90000"/>
        </a:lnSpc>
        <a:spcBef>
          <a:spcPts val="1169"/>
        </a:spcBef>
        <a:buFont typeface="Arial" panose="020B0604020202020204" pitchFamily="34" charset="0"/>
        <a:buChar char="•"/>
        <a:defRPr kumimoji="1" sz="4209" kern="1200">
          <a:solidFill>
            <a:schemeClr val="tx1"/>
          </a:solidFill>
          <a:latin typeface="+mn-lt"/>
          <a:ea typeface="+mn-ea"/>
          <a:cs typeface="+mn-cs"/>
        </a:defRPr>
      </a:lvl6pPr>
      <a:lvl7pPr marL="6949554" indent="-534581" algn="l" defTabSz="2138324" rtl="0" eaLnBrk="1" latinLnBrk="0" hangingPunct="1">
        <a:lnSpc>
          <a:spcPct val="90000"/>
        </a:lnSpc>
        <a:spcBef>
          <a:spcPts val="1169"/>
        </a:spcBef>
        <a:buFont typeface="Arial" panose="020B0604020202020204" pitchFamily="34" charset="0"/>
        <a:buChar char="•"/>
        <a:defRPr kumimoji="1" sz="4209" kern="1200">
          <a:solidFill>
            <a:schemeClr val="tx1"/>
          </a:solidFill>
          <a:latin typeface="+mn-lt"/>
          <a:ea typeface="+mn-ea"/>
          <a:cs typeface="+mn-cs"/>
        </a:defRPr>
      </a:lvl7pPr>
      <a:lvl8pPr marL="8018717" indent="-534581" algn="l" defTabSz="2138324" rtl="0" eaLnBrk="1" latinLnBrk="0" hangingPunct="1">
        <a:lnSpc>
          <a:spcPct val="90000"/>
        </a:lnSpc>
        <a:spcBef>
          <a:spcPts val="1169"/>
        </a:spcBef>
        <a:buFont typeface="Arial" panose="020B0604020202020204" pitchFamily="34" charset="0"/>
        <a:buChar char="•"/>
        <a:defRPr kumimoji="1" sz="4209" kern="1200">
          <a:solidFill>
            <a:schemeClr val="tx1"/>
          </a:solidFill>
          <a:latin typeface="+mn-lt"/>
          <a:ea typeface="+mn-ea"/>
          <a:cs typeface="+mn-cs"/>
        </a:defRPr>
      </a:lvl8pPr>
      <a:lvl9pPr marL="9087879" indent="-534581" algn="l" defTabSz="2138324" rtl="0" eaLnBrk="1" latinLnBrk="0" hangingPunct="1">
        <a:lnSpc>
          <a:spcPct val="90000"/>
        </a:lnSpc>
        <a:spcBef>
          <a:spcPts val="1169"/>
        </a:spcBef>
        <a:buFont typeface="Arial" panose="020B0604020202020204" pitchFamily="34" charset="0"/>
        <a:buChar char="•"/>
        <a:defRPr kumimoji="1" sz="4209" kern="1200">
          <a:solidFill>
            <a:schemeClr val="tx1"/>
          </a:solidFill>
          <a:latin typeface="+mn-lt"/>
          <a:ea typeface="+mn-ea"/>
          <a:cs typeface="+mn-cs"/>
        </a:defRPr>
      </a:lvl9pPr>
    </p:bodyStyle>
    <p:otherStyle>
      <a:defPPr>
        <a:defRPr lang="en-US"/>
      </a:defPPr>
      <a:lvl1pPr marL="0" algn="l" defTabSz="2138324" rtl="0" eaLnBrk="1" latinLnBrk="0" hangingPunct="1">
        <a:defRPr kumimoji="1" sz="4209" kern="1200">
          <a:solidFill>
            <a:schemeClr val="tx1"/>
          </a:solidFill>
          <a:latin typeface="+mn-lt"/>
          <a:ea typeface="+mn-ea"/>
          <a:cs typeface="+mn-cs"/>
        </a:defRPr>
      </a:lvl1pPr>
      <a:lvl2pPr marL="1069162" algn="l" defTabSz="2138324" rtl="0" eaLnBrk="1" latinLnBrk="0" hangingPunct="1">
        <a:defRPr kumimoji="1" sz="4209" kern="1200">
          <a:solidFill>
            <a:schemeClr val="tx1"/>
          </a:solidFill>
          <a:latin typeface="+mn-lt"/>
          <a:ea typeface="+mn-ea"/>
          <a:cs typeface="+mn-cs"/>
        </a:defRPr>
      </a:lvl2pPr>
      <a:lvl3pPr marL="2138324" algn="l" defTabSz="2138324" rtl="0" eaLnBrk="1" latinLnBrk="0" hangingPunct="1">
        <a:defRPr kumimoji="1" sz="4209" kern="1200">
          <a:solidFill>
            <a:schemeClr val="tx1"/>
          </a:solidFill>
          <a:latin typeface="+mn-lt"/>
          <a:ea typeface="+mn-ea"/>
          <a:cs typeface="+mn-cs"/>
        </a:defRPr>
      </a:lvl3pPr>
      <a:lvl4pPr marL="3207487" algn="l" defTabSz="2138324" rtl="0" eaLnBrk="1" latinLnBrk="0" hangingPunct="1">
        <a:defRPr kumimoji="1" sz="4209" kern="1200">
          <a:solidFill>
            <a:schemeClr val="tx1"/>
          </a:solidFill>
          <a:latin typeface="+mn-lt"/>
          <a:ea typeface="+mn-ea"/>
          <a:cs typeface="+mn-cs"/>
        </a:defRPr>
      </a:lvl4pPr>
      <a:lvl5pPr marL="4276649" algn="l" defTabSz="2138324" rtl="0" eaLnBrk="1" latinLnBrk="0" hangingPunct="1">
        <a:defRPr kumimoji="1" sz="4209" kern="1200">
          <a:solidFill>
            <a:schemeClr val="tx1"/>
          </a:solidFill>
          <a:latin typeface="+mn-lt"/>
          <a:ea typeface="+mn-ea"/>
          <a:cs typeface="+mn-cs"/>
        </a:defRPr>
      </a:lvl5pPr>
      <a:lvl6pPr marL="5345811" algn="l" defTabSz="2138324" rtl="0" eaLnBrk="1" latinLnBrk="0" hangingPunct="1">
        <a:defRPr kumimoji="1" sz="4209" kern="1200">
          <a:solidFill>
            <a:schemeClr val="tx1"/>
          </a:solidFill>
          <a:latin typeface="+mn-lt"/>
          <a:ea typeface="+mn-ea"/>
          <a:cs typeface="+mn-cs"/>
        </a:defRPr>
      </a:lvl6pPr>
      <a:lvl7pPr marL="6414973" algn="l" defTabSz="2138324" rtl="0" eaLnBrk="1" latinLnBrk="0" hangingPunct="1">
        <a:defRPr kumimoji="1" sz="4209" kern="1200">
          <a:solidFill>
            <a:schemeClr val="tx1"/>
          </a:solidFill>
          <a:latin typeface="+mn-lt"/>
          <a:ea typeface="+mn-ea"/>
          <a:cs typeface="+mn-cs"/>
        </a:defRPr>
      </a:lvl7pPr>
      <a:lvl8pPr marL="7484135" algn="l" defTabSz="2138324" rtl="0" eaLnBrk="1" latinLnBrk="0" hangingPunct="1">
        <a:defRPr kumimoji="1" sz="4209" kern="1200">
          <a:solidFill>
            <a:schemeClr val="tx1"/>
          </a:solidFill>
          <a:latin typeface="+mn-lt"/>
          <a:ea typeface="+mn-ea"/>
          <a:cs typeface="+mn-cs"/>
        </a:defRPr>
      </a:lvl8pPr>
      <a:lvl9pPr marL="8553298" algn="l" defTabSz="2138324" rtl="0" eaLnBrk="1" latinLnBrk="0" hangingPunct="1">
        <a:defRPr kumimoji="1" sz="420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9D0A8BDF-40D6-CE35-6011-7D128F099565}"/>
              </a:ext>
            </a:extLst>
          </p:cNvPr>
          <p:cNvSpPr/>
          <p:nvPr/>
        </p:nvSpPr>
        <p:spPr>
          <a:xfrm>
            <a:off x="0" y="-117711"/>
            <a:ext cx="21383625" cy="16218529"/>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D6B846B0-71B1-11EA-FE92-7F82A58F31C4}"/>
              </a:ext>
            </a:extLst>
          </p:cNvPr>
          <p:cNvSpPr/>
          <p:nvPr/>
        </p:nvSpPr>
        <p:spPr>
          <a:xfrm>
            <a:off x="0" y="-144924"/>
            <a:ext cx="21383625" cy="251999"/>
          </a:xfrm>
          <a:prstGeom prst="rect">
            <a:avLst/>
          </a:prstGeom>
          <a:gradFill>
            <a:gsLst>
              <a:gs pos="0">
                <a:srgbClr val="D853D6"/>
              </a:gs>
              <a:gs pos="100000">
                <a:srgbClr val="0432FF"/>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ysClr val="windowText" lastClr="000000"/>
              </a:solidFill>
            </a:endParaRPr>
          </a:p>
        </p:txBody>
      </p:sp>
      <p:sp>
        <p:nvSpPr>
          <p:cNvPr id="16" name="テキスト ボックス 15">
            <a:extLst>
              <a:ext uri="{FF2B5EF4-FFF2-40B4-BE49-F238E27FC236}">
                <a16:creationId xmlns:a16="http://schemas.microsoft.com/office/drawing/2014/main" id="{DC4EC980-99EE-DA1A-77D1-0B2BB2B72DA6}"/>
              </a:ext>
            </a:extLst>
          </p:cNvPr>
          <p:cNvSpPr txBox="1"/>
          <p:nvPr/>
        </p:nvSpPr>
        <p:spPr>
          <a:xfrm>
            <a:off x="1113496" y="1049276"/>
            <a:ext cx="13876133" cy="2800767"/>
          </a:xfrm>
          <a:prstGeom prst="rect">
            <a:avLst/>
          </a:prstGeom>
          <a:noFill/>
        </p:spPr>
        <p:txBody>
          <a:bodyPr wrap="square" rtlCol="0">
            <a:spAutoFit/>
          </a:bodyPr>
          <a:lstStyle/>
          <a:p>
            <a:r>
              <a:rPr lang="ja-JP" altLang="en-US" sz="8800" b="1">
                <a:latin typeface="Yu Gothic" panose="020B0400000000000000" pitchFamily="34" charset="-128"/>
                <a:ea typeface="Yu Gothic" panose="020B0400000000000000" pitchFamily="34" charset="-128"/>
              </a:rPr>
              <a:t>キャッチコピー</a:t>
            </a:r>
            <a:br>
              <a:rPr lang="en-US" altLang="ja-JP" sz="8800" b="1" dirty="0">
                <a:latin typeface="Yu Gothic" panose="020B0400000000000000" pitchFamily="34" charset="-128"/>
                <a:ea typeface="Yu Gothic" panose="020B0400000000000000" pitchFamily="34" charset="-128"/>
              </a:rPr>
            </a:br>
            <a:r>
              <a:rPr lang="ja-JP" altLang="en-US" sz="8800" b="1">
                <a:latin typeface="Yu Gothic" panose="020B0400000000000000" pitchFamily="34" charset="-128"/>
                <a:ea typeface="Yu Gothic" panose="020B0400000000000000" pitchFamily="34" charset="-128"/>
              </a:rPr>
              <a:t>テキストエリア</a:t>
            </a:r>
            <a:endParaRPr kumimoji="1" lang="ja-JP" altLang="en-US" sz="8800" b="1">
              <a:latin typeface="Yu Gothic" panose="020B0400000000000000" pitchFamily="34" charset="-128"/>
              <a:ea typeface="Yu Gothic" panose="020B0400000000000000" pitchFamily="34" charset="-128"/>
            </a:endParaRPr>
          </a:p>
        </p:txBody>
      </p:sp>
      <p:sp>
        <p:nvSpPr>
          <p:cNvPr id="27" name="テキスト ボックス 26">
            <a:extLst>
              <a:ext uri="{FF2B5EF4-FFF2-40B4-BE49-F238E27FC236}">
                <a16:creationId xmlns:a16="http://schemas.microsoft.com/office/drawing/2014/main" id="{8DF4A5C0-3A14-D083-2E03-EA4B29360871}"/>
              </a:ext>
            </a:extLst>
          </p:cNvPr>
          <p:cNvSpPr txBox="1"/>
          <p:nvPr/>
        </p:nvSpPr>
        <p:spPr>
          <a:xfrm>
            <a:off x="1419802" y="16903740"/>
            <a:ext cx="8338561" cy="615553"/>
          </a:xfrm>
          <a:prstGeom prst="rect">
            <a:avLst/>
          </a:prstGeom>
          <a:noFill/>
        </p:spPr>
        <p:txBody>
          <a:bodyPr wrap="square" lIns="0" tIns="0" rIns="0" bIns="0" rtlCol="0">
            <a:spAutoFit/>
          </a:bodyPr>
          <a:lstStyle/>
          <a:p>
            <a:r>
              <a:rPr lang="ja-JP" altLang="en-US" sz="4000" b="1">
                <a:latin typeface="Yu Gothic" panose="020B0400000000000000" pitchFamily="34" charset="-128"/>
                <a:ea typeface="Yu Gothic" panose="020B0400000000000000" pitchFamily="34" charset="-128"/>
              </a:rPr>
              <a:t>見出しテキストエリア</a:t>
            </a:r>
            <a:endParaRPr kumimoji="1" lang="ja-JP" altLang="en-US" sz="4000" b="1">
              <a:latin typeface="Yu Gothic" panose="020B0400000000000000" pitchFamily="34" charset="-128"/>
              <a:ea typeface="Yu Gothic" panose="020B0400000000000000" pitchFamily="34" charset="-128"/>
            </a:endParaRPr>
          </a:p>
        </p:txBody>
      </p:sp>
      <p:sp>
        <p:nvSpPr>
          <p:cNvPr id="29" name="テキスト ボックス 28">
            <a:extLst>
              <a:ext uri="{FF2B5EF4-FFF2-40B4-BE49-F238E27FC236}">
                <a16:creationId xmlns:a16="http://schemas.microsoft.com/office/drawing/2014/main" id="{612F9791-1D60-EDBB-FA32-B6A9AD2ABCDA}"/>
              </a:ext>
            </a:extLst>
          </p:cNvPr>
          <p:cNvSpPr txBox="1"/>
          <p:nvPr/>
        </p:nvSpPr>
        <p:spPr>
          <a:xfrm>
            <a:off x="11400691" y="18287514"/>
            <a:ext cx="8599468" cy="1846659"/>
          </a:xfrm>
          <a:prstGeom prst="rect">
            <a:avLst/>
          </a:prstGeom>
          <a:noFill/>
        </p:spPr>
        <p:txBody>
          <a:bodyPr wrap="square" lIns="0" tIns="0" rIns="0" bIns="0" rtlCol="0">
            <a:spAutoFit/>
          </a:bodyPr>
          <a:lstStyle/>
          <a:p>
            <a:pPr algn="just"/>
            <a:r>
              <a:rPr lang="ja-JP" altLang="en-US" sz="2400" b="1">
                <a:latin typeface="Yu Gothic" panose="020B0400000000000000" pitchFamily="34" charset="-128"/>
                <a:ea typeface="Yu Gothic" panose="020B0400000000000000" pitchFamily="34" charset="-128"/>
              </a:rPr>
              <a:t>ここに適当なテキストを挿入してください。日常生活の中でふとした瞬間に感じる小さな気づきや発見は、思いのほか大きな価値を持つことがあります。例えば街を歩いているときに目に入る景色や、ふと耳にした会話から新しいアイデアが生まれることも少なくありません。</a:t>
            </a:r>
          </a:p>
        </p:txBody>
      </p:sp>
      <p:sp>
        <p:nvSpPr>
          <p:cNvPr id="30" name="正方形/長方形 29">
            <a:extLst>
              <a:ext uri="{FF2B5EF4-FFF2-40B4-BE49-F238E27FC236}">
                <a16:creationId xmlns:a16="http://schemas.microsoft.com/office/drawing/2014/main" id="{75A428A7-6892-A599-D339-8EA2A75F160F}"/>
              </a:ext>
            </a:extLst>
          </p:cNvPr>
          <p:cNvSpPr/>
          <p:nvPr/>
        </p:nvSpPr>
        <p:spPr>
          <a:xfrm>
            <a:off x="11400691" y="17764370"/>
            <a:ext cx="8599468" cy="89553"/>
          </a:xfrm>
          <a:prstGeom prst="rect">
            <a:avLst/>
          </a:prstGeom>
          <a:gradFill>
            <a:gsLst>
              <a:gs pos="0">
                <a:srgbClr val="D853D6"/>
              </a:gs>
              <a:gs pos="100000">
                <a:srgbClr val="0432FF"/>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ysClr val="windowText" lastClr="000000"/>
              </a:solidFill>
            </a:endParaRPr>
          </a:p>
        </p:txBody>
      </p:sp>
      <p:sp>
        <p:nvSpPr>
          <p:cNvPr id="32" name="テキスト ボックス 31">
            <a:extLst>
              <a:ext uri="{FF2B5EF4-FFF2-40B4-BE49-F238E27FC236}">
                <a16:creationId xmlns:a16="http://schemas.microsoft.com/office/drawing/2014/main" id="{DCB05A05-B4A5-7790-82CF-E1B81B2C640F}"/>
              </a:ext>
            </a:extLst>
          </p:cNvPr>
          <p:cNvSpPr txBox="1"/>
          <p:nvPr/>
        </p:nvSpPr>
        <p:spPr>
          <a:xfrm>
            <a:off x="11400691" y="16903740"/>
            <a:ext cx="6730147" cy="615553"/>
          </a:xfrm>
          <a:prstGeom prst="rect">
            <a:avLst/>
          </a:prstGeom>
          <a:noFill/>
        </p:spPr>
        <p:txBody>
          <a:bodyPr wrap="square" lIns="0" tIns="0" rIns="0" bIns="0" rtlCol="0">
            <a:spAutoFit/>
          </a:bodyPr>
          <a:lstStyle/>
          <a:p>
            <a:r>
              <a:rPr lang="ja-JP" altLang="en-US" sz="4000" b="1">
                <a:latin typeface="Yu Gothic" panose="020B0400000000000000" pitchFamily="34" charset="-128"/>
                <a:ea typeface="Yu Gothic" panose="020B0400000000000000" pitchFamily="34" charset="-128"/>
              </a:rPr>
              <a:t>見出しテキストエリア</a:t>
            </a:r>
            <a:endParaRPr kumimoji="1" lang="ja-JP" altLang="en-US" sz="4000" b="1">
              <a:latin typeface="Yu Gothic" panose="020B0400000000000000" pitchFamily="34" charset="-128"/>
              <a:ea typeface="Yu Gothic" panose="020B0400000000000000" pitchFamily="34" charset="-128"/>
            </a:endParaRPr>
          </a:p>
        </p:txBody>
      </p:sp>
      <p:sp>
        <p:nvSpPr>
          <p:cNvPr id="45" name="テキスト ボックス 44">
            <a:extLst>
              <a:ext uri="{FF2B5EF4-FFF2-40B4-BE49-F238E27FC236}">
                <a16:creationId xmlns:a16="http://schemas.microsoft.com/office/drawing/2014/main" id="{B52DCA51-4A47-6B5A-FF25-8872AFBDCFB7}"/>
              </a:ext>
            </a:extLst>
          </p:cNvPr>
          <p:cNvSpPr txBox="1"/>
          <p:nvPr/>
        </p:nvSpPr>
        <p:spPr>
          <a:xfrm>
            <a:off x="1211467" y="4581021"/>
            <a:ext cx="11330452" cy="1015663"/>
          </a:xfrm>
          <a:prstGeom prst="rect">
            <a:avLst/>
          </a:prstGeom>
          <a:noFill/>
        </p:spPr>
        <p:txBody>
          <a:bodyPr wrap="square" rtlCol="0">
            <a:spAutoFit/>
          </a:bodyPr>
          <a:lstStyle/>
          <a:p>
            <a:r>
              <a:rPr kumimoji="1" lang="ja-JP" altLang="en-US" sz="6000" b="1">
                <a:latin typeface="Yu Gothic" panose="020B0400000000000000" pitchFamily="34" charset="-128"/>
                <a:ea typeface="Yu Gothic" panose="020B0400000000000000" pitchFamily="34" charset="-128"/>
              </a:rPr>
              <a:t>リード文テキストエリア</a:t>
            </a:r>
          </a:p>
        </p:txBody>
      </p:sp>
      <p:sp>
        <p:nvSpPr>
          <p:cNvPr id="75" name="テキスト ボックス 74">
            <a:extLst>
              <a:ext uri="{FF2B5EF4-FFF2-40B4-BE49-F238E27FC236}">
                <a16:creationId xmlns:a16="http://schemas.microsoft.com/office/drawing/2014/main" id="{2ECF021C-944B-8835-B9C7-9490AA8A4BF9}"/>
              </a:ext>
            </a:extLst>
          </p:cNvPr>
          <p:cNvSpPr txBox="1"/>
          <p:nvPr/>
        </p:nvSpPr>
        <p:spPr>
          <a:xfrm>
            <a:off x="16927032" y="29749897"/>
            <a:ext cx="4270501" cy="338554"/>
          </a:xfrm>
          <a:prstGeom prst="rect">
            <a:avLst/>
          </a:prstGeom>
          <a:noFill/>
        </p:spPr>
        <p:txBody>
          <a:bodyPr wrap="square" rtlCol="0">
            <a:spAutoFit/>
          </a:bodyPr>
          <a:lstStyle/>
          <a:p>
            <a:pPr algn="r"/>
            <a:r>
              <a:rPr lang="en" altLang="ja-JP" sz="1600" dirty="0">
                <a:latin typeface="Yu Gothic" panose="020B0400000000000000" pitchFamily="34" charset="-128"/>
                <a:ea typeface="Yu Gothic" panose="020B0400000000000000" pitchFamily="34" charset="-128"/>
              </a:rPr>
              <a:t>A1</a:t>
            </a:r>
            <a:r>
              <a:rPr lang="ja-JP" altLang="en-US" sz="1600">
                <a:latin typeface="Yu Gothic" panose="020B0400000000000000" pitchFamily="34" charset="-128"/>
                <a:ea typeface="Yu Gothic" panose="020B0400000000000000" pitchFamily="34" charset="-128"/>
              </a:rPr>
              <a:t>サイズ</a:t>
            </a:r>
            <a:r>
              <a:rPr lang="en-US" altLang="ja-JP" sz="1600" dirty="0">
                <a:latin typeface="Yu Gothic" panose="020B0400000000000000" pitchFamily="34" charset="-128"/>
                <a:ea typeface="Yu Gothic" panose="020B0400000000000000" pitchFamily="34" charset="-128"/>
              </a:rPr>
              <a:t>:</a:t>
            </a:r>
            <a:r>
              <a:rPr lang="ja-JP" altLang="en-US" sz="1600">
                <a:latin typeface="Yu Gothic" panose="020B0400000000000000" pitchFamily="34" charset="-128"/>
                <a:ea typeface="Yu Gothic" panose="020B0400000000000000" pitchFamily="34" charset="-128"/>
              </a:rPr>
              <a:t>縦</a:t>
            </a:r>
            <a:r>
              <a:rPr lang="en-US" altLang="ja-JP" sz="1600" dirty="0">
                <a:latin typeface="Yu Gothic" panose="020B0400000000000000" pitchFamily="34" charset="-128"/>
                <a:ea typeface="Yu Gothic" panose="020B0400000000000000" pitchFamily="34" charset="-128"/>
              </a:rPr>
              <a:t>841</a:t>
            </a:r>
            <a:r>
              <a:rPr lang="en" altLang="ja-JP" sz="1600" dirty="0">
                <a:latin typeface="Yu Gothic" panose="020B0400000000000000" pitchFamily="34" charset="-128"/>
                <a:ea typeface="Yu Gothic" panose="020B0400000000000000" pitchFamily="34" charset="-128"/>
              </a:rPr>
              <a:t>mm×</a:t>
            </a:r>
            <a:r>
              <a:rPr lang="ja-JP" altLang="en-US" sz="1600">
                <a:latin typeface="Yu Gothic" panose="020B0400000000000000" pitchFamily="34" charset="-128"/>
                <a:ea typeface="Yu Gothic" panose="020B0400000000000000" pitchFamily="34" charset="-128"/>
              </a:rPr>
              <a:t>横</a:t>
            </a:r>
            <a:r>
              <a:rPr lang="en-US" altLang="ja-JP" sz="1600" dirty="0">
                <a:latin typeface="Yu Gothic" panose="020B0400000000000000" pitchFamily="34" charset="-128"/>
                <a:ea typeface="Yu Gothic" panose="020B0400000000000000" pitchFamily="34" charset="-128"/>
              </a:rPr>
              <a:t>594</a:t>
            </a:r>
            <a:r>
              <a:rPr lang="en" altLang="ja-JP" sz="1600" dirty="0">
                <a:latin typeface="Yu Gothic" panose="020B0400000000000000" pitchFamily="34" charset="-128"/>
                <a:ea typeface="Yu Gothic" panose="020B0400000000000000" pitchFamily="34" charset="-128"/>
              </a:rPr>
              <a:t>mm</a:t>
            </a:r>
            <a:endParaRPr kumimoji="1" lang="ja-JP" altLang="en-US" sz="1600">
              <a:latin typeface="Yu Gothic" panose="020B0400000000000000" pitchFamily="34" charset="-128"/>
              <a:ea typeface="Yu Gothic" panose="020B0400000000000000" pitchFamily="34" charset="-128"/>
            </a:endParaRPr>
          </a:p>
        </p:txBody>
      </p:sp>
      <p:sp>
        <p:nvSpPr>
          <p:cNvPr id="12" name="正方形/長方形 11">
            <a:extLst>
              <a:ext uri="{FF2B5EF4-FFF2-40B4-BE49-F238E27FC236}">
                <a16:creationId xmlns:a16="http://schemas.microsoft.com/office/drawing/2014/main" id="{EAE59230-135A-AF75-F742-00CCC5B7971D}"/>
              </a:ext>
            </a:extLst>
          </p:cNvPr>
          <p:cNvSpPr/>
          <p:nvPr/>
        </p:nvSpPr>
        <p:spPr>
          <a:xfrm>
            <a:off x="1370866" y="17764370"/>
            <a:ext cx="8599468" cy="89553"/>
          </a:xfrm>
          <a:prstGeom prst="rect">
            <a:avLst/>
          </a:prstGeom>
          <a:gradFill>
            <a:gsLst>
              <a:gs pos="0">
                <a:srgbClr val="D853D6"/>
              </a:gs>
              <a:gs pos="100000">
                <a:srgbClr val="0432FF"/>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ysClr val="windowText" lastClr="000000"/>
              </a:solidFill>
            </a:endParaRPr>
          </a:p>
        </p:txBody>
      </p:sp>
      <p:sp>
        <p:nvSpPr>
          <p:cNvPr id="4" name="正方形/長方形 3">
            <a:extLst>
              <a:ext uri="{FF2B5EF4-FFF2-40B4-BE49-F238E27FC236}">
                <a16:creationId xmlns:a16="http://schemas.microsoft.com/office/drawing/2014/main" id="{5B590A54-A773-B520-121B-87BF0257B11E}"/>
              </a:ext>
            </a:extLst>
          </p:cNvPr>
          <p:cNvSpPr/>
          <p:nvPr/>
        </p:nvSpPr>
        <p:spPr>
          <a:xfrm>
            <a:off x="1361205" y="20937095"/>
            <a:ext cx="8617838" cy="6261123"/>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50B5F432-FC63-0FCD-389F-2C1059184039}"/>
              </a:ext>
            </a:extLst>
          </p:cNvPr>
          <p:cNvSpPr/>
          <p:nvPr/>
        </p:nvSpPr>
        <p:spPr>
          <a:xfrm>
            <a:off x="11419605" y="20937095"/>
            <a:ext cx="8617838" cy="6261123"/>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6C24789A-C872-D7E0-9F54-EE8F242F90BF}"/>
              </a:ext>
            </a:extLst>
          </p:cNvPr>
          <p:cNvSpPr txBox="1"/>
          <p:nvPr/>
        </p:nvSpPr>
        <p:spPr>
          <a:xfrm>
            <a:off x="1374948" y="18287514"/>
            <a:ext cx="8599468" cy="1846659"/>
          </a:xfrm>
          <a:prstGeom prst="rect">
            <a:avLst/>
          </a:prstGeom>
          <a:noFill/>
        </p:spPr>
        <p:txBody>
          <a:bodyPr wrap="square" lIns="0" tIns="0" rIns="0" bIns="0" rtlCol="0">
            <a:spAutoFit/>
          </a:bodyPr>
          <a:lstStyle/>
          <a:p>
            <a:pPr algn="just"/>
            <a:r>
              <a:rPr lang="ja-JP" altLang="en-US" sz="2400" b="1">
                <a:latin typeface="Yu Gothic" panose="020B0400000000000000" pitchFamily="34" charset="-128"/>
                <a:ea typeface="Yu Gothic" panose="020B0400000000000000" pitchFamily="34" charset="-128"/>
              </a:rPr>
              <a:t>ここに適当なテキストを挿入してください。日常生活の中でふとした瞬間に感じる小さな気づきや発見は、思いのほか大きな価値を持つことがあります。例えば街を歩いているときに目に入る景色や、ふと耳にした会話から新しいアイデアが生まれることも少なくありません。</a:t>
            </a:r>
          </a:p>
        </p:txBody>
      </p:sp>
      <p:sp>
        <p:nvSpPr>
          <p:cNvPr id="9" name="正方形/長方形 8">
            <a:extLst>
              <a:ext uri="{FF2B5EF4-FFF2-40B4-BE49-F238E27FC236}">
                <a16:creationId xmlns:a16="http://schemas.microsoft.com/office/drawing/2014/main" id="{9FD7D346-4D9D-4066-CD14-D5A24721CCAA}"/>
              </a:ext>
            </a:extLst>
          </p:cNvPr>
          <p:cNvSpPr/>
          <p:nvPr/>
        </p:nvSpPr>
        <p:spPr>
          <a:xfrm>
            <a:off x="1361205" y="6220321"/>
            <a:ext cx="8617838" cy="6261123"/>
          </a:xfrm>
          <a:prstGeom prst="rect">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32906325-A1C4-EC09-24A2-C5F1D1988F56}"/>
              </a:ext>
            </a:extLst>
          </p:cNvPr>
          <p:cNvSpPr txBox="1"/>
          <p:nvPr/>
        </p:nvSpPr>
        <p:spPr>
          <a:xfrm>
            <a:off x="3647558" y="23586677"/>
            <a:ext cx="3883048" cy="584775"/>
          </a:xfrm>
          <a:prstGeom prst="rect">
            <a:avLst/>
          </a:prstGeom>
          <a:noFill/>
        </p:spPr>
        <p:txBody>
          <a:bodyPr wrap="square" rtlCol="0">
            <a:spAutoFit/>
          </a:bodyPr>
          <a:lstStyle/>
          <a:p>
            <a:pPr algn="ctr"/>
            <a:r>
              <a:rPr kumimoji="1" lang="ja-JP" altLang="en-US" sz="3200" b="1">
                <a:latin typeface="Source Han Sans" panose="020B0500000000000000" pitchFamily="34" charset="-128"/>
                <a:ea typeface="Source Han Sans" panose="020B0500000000000000" pitchFamily="34" charset="-128"/>
              </a:rPr>
              <a:t>イメージ</a:t>
            </a:r>
          </a:p>
        </p:txBody>
      </p:sp>
      <p:sp>
        <p:nvSpPr>
          <p:cNvPr id="13" name="テキスト ボックス 12">
            <a:extLst>
              <a:ext uri="{FF2B5EF4-FFF2-40B4-BE49-F238E27FC236}">
                <a16:creationId xmlns:a16="http://schemas.microsoft.com/office/drawing/2014/main" id="{FCF47F21-216A-67DD-F467-C1FFCFA795BB}"/>
              </a:ext>
            </a:extLst>
          </p:cNvPr>
          <p:cNvSpPr txBox="1"/>
          <p:nvPr/>
        </p:nvSpPr>
        <p:spPr>
          <a:xfrm>
            <a:off x="13787000" y="23586677"/>
            <a:ext cx="3883048" cy="584775"/>
          </a:xfrm>
          <a:prstGeom prst="rect">
            <a:avLst/>
          </a:prstGeom>
          <a:noFill/>
        </p:spPr>
        <p:txBody>
          <a:bodyPr wrap="square" rtlCol="0">
            <a:spAutoFit/>
          </a:bodyPr>
          <a:lstStyle/>
          <a:p>
            <a:pPr algn="ctr"/>
            <a:r>
              <a:rPr kumimoji="1" lang="ja-JP" altLang="en-US" sz="3200" b="1">
                <a:latin typeface="Source Han Sans" panose="020B0500000000000000" pitchFamily="34" charset="-128"/>
                <a:ea typeface="Source Han Sans" panose="020B0500000000000000" pitchFamily="34" charset="-128"/>
              </a:rPr>
              <a:t>イメージ</a:t>
            </a:r>
          </a:p>
        </p:txBody>
      </p:sp>
      <p:sp>
        <p:nvSpPr>
          <p:cNvPr id="14" name="テキスト ボックス 13">
            <a:extLst>
              <a:ext uri="{FF2B5EF4-FFF2-40B4-BE49-F238E27FC236}">
                <a16:creationId xmlns:a16="http://schemas.microsoft.com/office/drawing/2014/main" id="{2E7D43E9-F993-333F-7546-DAA12990A2BF}"/>
              </a:ext>
            </a:extLst>
          </p:cNvPr>
          <p:cNvSpPr txBox="1"/>
          <p:nvPr/>
        </p:nvSpPr>
        <p:spPr>
          <a:xfrm>
            <a:off x="3647558" y="8825649"/>
            <a:ext cx="3883048" cy="584775"/>
          </a:xfrm>
          <a:prstGeom prst="rect">
            <a:avLst/>
          </a:prstGeom>
          <a:noFill/>
        </p:spPr>
        <p:txBody>
          <a:bodyPr wrap="square" rtlCol="0">
            <a:spAutoFit/>
          </a:bodyPr>
          <a:lstStyle/>
          <a:p>
            <a:pPr algn="ctr"/>
            <a:r>
              <a:rPr kumimoji="1" lang="ja-JP" altLang="en-US" sz="3200" b="1">
                <a:latin typeface="Source Han Sans" panose="020B0500000000000000" pitchFamily="34" charset="-128"/>
                <a:ea typeface="Source Han Sans" panose="020B0500000000000000" pitchFamily="34" charset="-128"/>
              </a:rPr>
              <a:t>イメージ</a:t>
            </a:r>
          </a:p>
        </p:txBody>
      </p:sp>
      <p:sp>
        <p:nvSpPr>
          <p:cNvPr id="18" name="テキスト ボックス 17">
            <a:extLst>
              <a:ext uri="{FF2B5EF4-FFF2-40B4-BE49-F238E27FC236}">
                <a16:creationId xmlns:a16="http://schemas.microsoft.com/office/drawing/2014/main" id="{78B3E3C7-D456-368C-B943-8C7A46A41027}"/>
              </a:ext>
            </a:extLst>
          </p:cNvPr>
          <p:cNvSpPr txBox="1"/>
          <p:nvPr/>
        </p:nvSpPr>
        <p:spPr>
          <a:xfrm>
            <a:off x="13738615" y="8825649"/>
            <a:ext cx="3883048" cy="584775"/>
          </a:xfrm>
          <a:prstGeom prst="rect">
            <a:avLst/>
          </a:prstGeom>
          <a:noFill/>
        </p:spPr>
        <p:txBody>
          <a:bodyPr wrap="square" rtlCol="0">
            <a:spAutoFit/>
          </a:bodyPr>
          <a:lstStyle/>
          <a:p>
            <a:pPr algn="ctr"/>
            <a:r>
              <a:rPr kumimoji="1" lang="ja-JP" altLang="en-US" sz="3200" b="1">
                <a:latin typeface="Source Han Sans" panose="020B0500000000000000" pitchFamily="34" charset="-128"/>
                <a:ea typeface="Source Han Sans" panose="020B0500000000000000" pitchFamily="34" charset="-128"/>
              </a:rPr>
              <a:t>メインイメージ</a:t>
            </a:r>
          </a:p>
        </p:txBody>
      </p:sp>
      <p:sp>
        <p:nvSpPr>
          <p:cNvPr id="19" name="正方形/長方形 18">
            <a:extLst>
              <a:ext uri="{FF2B5EF4-FFF2-40B4-BE49-F238E27FC236}">
                <a16:creationId xmlns:a16="http://schemas.microsoft.com/office/drawing/2014/main" id="{2E60ED19-D41D-3156-EDB8-6720ADDE51A6}"/>
              </a:ext>
            </a:extLst>
          </p:cNvPr>
          <p:cNvSpPr/>
          <p:nvPr/>
        </p:nvSpPr>
        <p:spPr>
          <a:xfrm>
            <a:off x="9551888" y="28085145"/>
            <a:ext cx="2279848" cy="1366416"/>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4E804E61-3607-EF67-D626-F62609BA5BB4}"/>
              </a:ext>
            </a:extLst>
          </p:cNvPr>
          <p:cNvSpPr txBox="1"/>
          <p:nvPr/>
        </p:nvSpPr>
        <p:spPr>
          <a:xfrm>
            <a:off x="9627735" y="28485248"/>
            <a:ext cx="1999327" cy="584775"/>
          </a:xfrm>
          <a:prstGeom prst="rect">
            <a:avLst/>
          </a:prstGeom>
          <a:noFill/>
        </p:spPr>
        <p:txBody>
          <a:bodyPr wrap="square" rtlCol="0">
            <a:spAutoFit/>
          </a:bodyPr>
          <a:lstStyle/>
          <a:p>
            <a:pPr algn="ctr"/>
            <a:r>
              <a:rPr kumimoji="1" lang="ja-JP" altLang="en-US" sz="3200" b="1">
                <a:latin typeface="Source Han Sans" panose="020B0500000000000000" pitchFamily="34" charset="-128"/>
                <a:ea typeface="Source Han Sans" panose="020B0500000000000000" pitchFamily="34" charset="-128"/>
              </a:rPr>
              <a:t>ロゴ</a:t>
            </a:r>
          </a:p>
        </p:txBody>
      </p:sp>
    </p:spTree>
    <p:extLst>
      <p:ext uri="{BB962C8B-B14F-4D97-AF65-F5344CB8AC3E}">
        <p14:creationId xmlns:p14="http://schemas.microsoft.com/office/powerpoint/2010/main" val="4085477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7B4310-393F-3C80-4CA0-95C3E4699F96}"/>
            </a:ext>
          </a:extLst>
        </p:cNvPr>
        <p:cNvGrpSpPr/>
        <p:nvPr/>
      </p:nvGrpSpPr>
      <p:grpSpPr>
        <a:xfrm>
          <a:off x="0" y="0"/>
          <a:ext cx="0" cy="0"/>
          <a:chOff x="0" y="0"/>
          <a:chExt cx="0" cy="0"/>
        </a:xfrm>
      </p:grpSpPr>
      <p:sp>
        <p:nvSpPr>
          <p:cNvPr id="2" name="正方形/長方形 1">
            <a:extLst>
              <a:ext uri="{FF2B5EF4-FFF2-40B4-BE49-F238E27FC236}">
                <a16:creationId xmlns:a16="http://schemas.microsoft.com/office/drawing/2014/main" id="{34429E1E-F2E7-2D90-C5F5-18DB56652993}"/>
              </a:ext>
            </a:extLst>
          </p:cNvPr>
          <p:cNvSpPr/>
          <p:nvPr/>
        </p:nvSpPr>
        <p:spPr>
          <a:xfrm>
            <a:off x="0" y="-117710"/>
            <a:ext cx="21383625" cy="10166872"/>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82B299B7-BE13-CD3D-FABC-FC4E817553D0}"/>
              </a:ext>
            </a:extLst>
          </p:cNvPr>
          <p:cNvSpPr/>
          <p:nvPr/>
        </p:nvSpPr>
        <p:spPr>
          <a:xfrm>
            <a:off x="0" y="-144924"/>
            <a:ext cx="21383625" cy="251999"/>
          </a:xfrm>
          <a:prstGeom prst="rect">
            <a:avLst/>
          </a:prstGeom>
          <a:gradFill>
            <a:gsLst>
              <a:gs pos="0">
                <a:srgbClr val="D853D6"/>
              </a:gs>
              <a:gs pos="100000">
                <a:srgbClr val="0432FF"/>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ysClr val="windowText" lastClr="000000"/>
              </a:solidFill>
            </a:endParaRPr>
          </a:p>
        </p:txBody>
      </p:sp>
      <p:sp>
        <p:nvSpPr>
          <p:cNvPr id="16" name="テキスト ボックス 15">
            <a:extLst>
              <a:ext uri="{FF2B5EF4-FFF2-40B4-BE49-F238E27FC236}">
                <a16:creationId xmlns:a16="http://schemas.microsoft.com/office/drawing/2014/main" id="{F9BDDC2C-B2FF-CEC0-8742-78C3C8CC3C09}"/>
              </a:ext>
            </a:extLst>
          </p:cNvPr>
          <p:cNvSpPr txBox="1"/>
          <p:nvPr/>
        </p:nvSpPr>
        <p:spPr>
          <a:xfrm>
            <a:off x="1113496" y="1049276"/>
            <a:ext cx="13876133" cy="2800767"/>
          </a:xfrm>
          <a:prstGeom prst="rect">
            <a:avLst/>
          </a:prstGeom>
          <a:noFill/>
        </p:spPr>
        <p:txBody>
          <a:bodyPr wrap="square" rtlCol="0">
            <a:spAutoFit/>
          </a:bodyPr>
          <a:lstStyle/>
          <a:p>
            <a:r>
              <a:rPr lang="ja-JP" altLang="en-US" sz="8800" b="1">
                <a:latin typeface="Yu Gothic" panose="020B0400000000000000" pitchFamily="34" charset="-128"/>
                <a:ea typeface="Yu Gothic" panose="020B0400000000000000" pitchFamily="34" charset="-128"/>
              </a:rPr>
              <a:t>キャッチコピー</a:t>
            </a:r>
            <a:br>
              <a:rPr lang="en-US" altLang="ja-JP" sz="8800" b="1" dirty="0">
                <a:latin typeface="Yu Gothic" panose="020B0400000000000000" pitchFamily="34" charset="-128"/>
                <a:ea typeface="Yu Gothic" panose="020B0400000000000000" pitchFamily="34" charset="-128"/>
              </a:rPr>
            </a:br>
            <a:r>
              <a:rPr lang="ja-JP" altLang="en-US" sz="8800" b="1">
                <a:latin typeface="Yu Gothic" panose="020B0400000000000000" pitchFamily="34" charset="-128"/>
                <a:ea typeface="Yu Gothic" panose="020B0400000000000000" pitchFamily="34" charset="-128"/>
              </a:rPr>
              <a:t>テキストエリア</a:t>
            </a:r>
            <a:endParaRPr kumimoji="1" lang="ja-JP" altLang="en-US" sz="8800" b="1">
              <a:latin typeface="Yu Gothic" panose="020B0400000000000000" pitchFamily="34" charset="-128"/>
              <a:ea typeface="Yu Gothic" panose="020B0400000000000000" pitchFamily="34" charset="-128"/>
            </a:endParaRPr>
          </a:p>
        </p:txBody>
      </p:sp>
      <p:sp>
        <p:nvSpPr>
          <p:cNvPr id="17" name="テキスト ボックス 16">
            <a:extLst>
              <a:ext uri="{FF2B5EF4-FFF2-40B4-BE49-F238E27FC236}">
                <a16:creationId xmlns:a16="http://schemas.microsoft.com/office/drawing/2014/main" id="{43D40672-A8AA-5C8E-A49E-6BBE346CE969}"/>
              </a:ext>
            </a:extLst>
          </p:cNvPr>
          <p:cNvSpPr txBox="1"/>
          <p:nvPr/>
        </p:nvSpPr>
        <p:spPr>
          <a:xfrm>
            <a:off x="1383467" y="20603837"/>
            <a:ext cx="8573314" cy="1477328"/>
          </a:xfrm>
          <a:prstGeom prst="rect">
            <a:avLst/>
          </a:prstGeom>
          <a:noFill/>
        </p:spPr>
        <p:txBody>
          <a:bodyPr wrap="square" lIns="0" tIns="0" rIns="0" bIns="0" rtlCol="0">
            <a:spAutoFit/>
          </a:bodyPr>
          <a:lstStyle/>
          <a:p>
            <a:pPr algn="just"/>
            <a:r>
              <a:rPr lang="ja-JP" altLang="en-US" sz="2400" b="1">
                <a:latin typeface="Yu Gothic" panose="020B0400000000000000" pitchFamily="34" charset="-128"/>
                <a:ea typeface="Yu Gothic" panose="020B0400000000000000" pitchFamily="34" charset="-128"/>
              </a:rPr>
              <a:t>ここに適当なテキストを挿入してください。日常生活の中でふとした瞬間に感じる小さな気づきや発見は、思いのほか大きな価値を持つことがあります。例えばふと耳にした会話から新しいアイデアが生まれることも少なくありません。</a:t>
            </a:r>
          </a:p>
        </p:txBody>
      </p:sp>
      <p:sp>
        <p:nvSpPr>
          <p:cNvPr id="27" name="テキスト ボックス 26">
            <a:extLst>
              <a:ext uri="{FF2B5EF4-FFF2-40B4-BE49-F238E27FC236}">
                <a16:creationId xmlns:a16="http://schemas.microsoft.com/office/drawing/2014/main" id="{122673DF-659E-FFC0-974F-41660AC93EC1}"/>
              </a:ext>
            </a:extLst>
          </p:cNvPr>
          <p:cNvSpPr txBox="1"/>
          <p:nvPr/>
        </p:nvSpPr>
        <p:spPr>
          <a:xfrm>
            <a:off x="1419802" y="19417828"/>
            <a:ext cx="8338561" cy="615553"/>
          </a:xfrm>
          <a:prstGeom prst="rect">
            <a:avLst/>
          </a:prstGeom>
          <a:noFill/>
        </p:spPr>
        <p:txBody>
          <a:bodyPr wrap="square" lIns="0" tIns="0" rIns="0" bIns="0" rtlCol="0">
            <a:spAutoFit/>
          </a:bodyPr>
          <a:lstStyle/>
          <a:p>
            <a:r>
              <a:rPr lang="ja-JP" altLang="en-US" sz="4000" b="1">
                <a:latin typeface="Yu Gothic" panose="020B0400000000000000" pitchFamily="34" charset="-128"/>
                <a:ea typeface="Yu Gothic" panose="020B0400000000000000" pitchFamily="34" charset="-128"/>
              </a:rPr>
              <a:t>見出しテキストエリア</a:t>
            </a:r>
            <a:endParaRPr kumimoji="1" lang="ja-JP" altLang="en-US" sz="4000" b="1">
              <a:latin typeface="Yu Gothic" panose="020B0400000000000000" pitchFamily="34" charset="-128"/>
              <a:ea typeface="Yu Gothic" panose="020B0400000000000000" pitchFamily="34" charset="-128"/>
            </a:endParaRPr>
          </a:p>
        </p:txBody>
      </p:sp>
      <p:sp>
        <p:nvSpPr>
          <p:cNvPr id="29" name="テキスト ボックス 28">
            <a:extLst>
              <a:ext uri="{FF2B5EF4-FFF2-40B4-BE49-F238E27FC236}">
                <a16:creationId xmlns:a16="http://schemas.microsoft.com/office/drawing/2014/main" id="{F81E09F6-67B4-1057-4C8A-64B9B0D79F5C}"/>
              </a:ext>
            </a:extLst>
          </p:cNvPr>
          <p:cNvSpPr txBox="1"/>
          <p:nvPr/>
        </p:nvSpPr>
        <p:spPr>
          <a:xfrm>
            <a:off x="11400691" y="20603837"/>
            <a:ext cx="8599468" cy="1477328"/>
          </a:xfrm>
          <a:prstGeom prst="rect">
            <a:avLst/>
          </a:prstGeom>
          <a:noFill/>
        </p:spPr>
        <p:txBody>
          <a:bodyPr wrap="square" lIns="0" tIns="0" rIns="0" bIns="0" rtlCol="0">
            <a:spAutoFit/>
          </a:bodyPr>
          <a:lstStyle/>
          <a:p>
            <a:pPr algn="just"/>
            <a:r>
              <a:rPr lang="ja-JP" altLang="en-US" sz="2400" b="1">
                <a:latin typeface="Yu Gothic" panose="020B0400000000000000" pitchFamily="34" charset="-128"/>
                <a:ea typeface="Yu Gothic" panose="020B0400000000000000" pitchFamily="34" charset="-128"/>
              </a:rPr>
              <a:t>ここに適当なテキストを挿入してください。日常生活の中でふとした瞬間に感じる小さな気づきや発見は、思いのほか大きな価値を持つことがあります。例えばふと耳にした会話から新しいアイデアが生まれることも少なくありません。</a:t>
            </a:r>
          </a:p>
        </p:txBody>
      </p:sp>
      <p:sp>
        <p:nvSpPr>
          <p:cNvPr id="30" name="正方形/長方形 29">
            <a:extLst>
              <a:ext uri="{FF2B5EF4-FFF2-40B4-BE49-F238E27FC236}">
                <a16:creationId xmlns:a16="http://schemas.microsoft.com/office/drawing/2014/main" id="{9E4B4C88-32CA-5D6C-A97D-EBDE840A480B}"/>
              </a:ext>
            </a:extLst>
          </p:cNvPr>
          <p:cNvSpPr/>
          <p:nvPr/>
        </p:nvSpPr>
        <p:spPr>
          <a:xfrm>
            <a:off x="11400691" y="20278458"/>
            <a:ext cx="8599468" cy="89553"/>
          </a:xfrm>
          <a:prstGeom prst="rect">
            <a:avLst/>
          </a:prstGeom>
          <a:gradFill>
            <a:gsLst>
              <a:gs pos="0">
                <a:srgbClr val="D853D6"/>
              </a:gs>
              <a:gs pos="100000">
                <a:srgbClr val="0432FF"/>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ysClr val="windowText" lastClr="000000"/>
              </a:solidFill>
            </a:endParaRPr>
          </a:p>
        </p:txBody>
      </p:sp>
      <p:sp>
        <p:nvSpPr>
          <p:cNvPr id="32" name="テキスト ボックス 31">
            <a:extLst>
              <a:ext uri="{FF2B5EF4-FFF2-40B4-BE49-F238E27FC236}">
                <a16:creationId xmlns:a16="http://schemas.microsoft.com/office/drawing/2014/main" id="{70690D8B-80C2-1D08-54B9-53DAF7C95983}"/>
              </a:ext>
            </a:extLst>
          </p:cNvPr>
          <p:cNvSpPr txBox="1"/>
          <p:nvPr/>
        </p:nvSpPr>
        <p:spPr>
          <a:xfrm>
            <a:off x="11400691" y="19417828"/>
            <a:ext cx="6730147" cy="615553"/>
          </a:xfrm>
          <a:prstGeom prst="rect">
            <a:avLst/>
          </a:prstGeom>
          <a:noFill/>
        </p:spPr>
        <p:txBody>
          <a:bodyPr wrap="square" lIns="0" tIns="0" rIns="0" bIns="0" rtlCol="0">
            <a:spAutoFit/>
          </a:bodyPr>
          <a:lstStyle/>
          <a:p>
            <a:r>
              <a:rPr lang="ja-JP" altLang="en-US" sz="4000" b="1">
                <a:latin typeface="Yu Gothic" panose="020B0400000000000000" pitchFamily="34" charset="-128"/>
                <a:ea typeface="Yu Gothic" panose="020B0400000000000000" pitchFamily="34" charset="-128"/>
              </a:rPr>
              <a:t>見出しテキストエリア</a:t>
            </a:r>
            <a:endParaRPr kumimoji="1" lang="ja-JP" altLang="en-US" sz="4000" b="1">
              <a:latin typeface="Yu Gothic" panose="020B0400000000000000" pitchFamily="34" charset="-128"/>
              <a:ea typeface="Yu Gothic" panose="020B0400000000000000" pitchFamily="34" charset="-128"/>
            </a:endParaRPr>
          </a:p>
        </p:txBody>
      </p:sp>
      <p:sp>
        <p:nvSpPr>
          <p:cNvPr id="75" name="テキスト ボックス 74">
            <a:extLst>
              <a:ext uri="{FF2B5EF4-FFF2-40B4-BE49-F238E27FC236}">
                <a16:creationId xmlns:a16="http://schemas.microsoft.com/office/drawing/2014/main" id="{DDCB14AE-E311-A0AC-B296-2C68F69E7F6D}"/>
              </a:ext>
            </a:extLst>
          </p:cNvPr>
          <p:cNvSpPr txBox="1"/>
          <p:nvPr/>
        </p:nvSpPr>
        <p:spPr>
          <a:xfrm>
            <a:off x="16927032" y="29749897"/>
            <a:ext cx="4270501" cy="338554"/>
          </a:xfrm>
          <a:prstGeom prst="rect">
            <a:avLst/>
          </a:prstGeom>
          <a:noFill/>
        </p:spPr>
        <p:txBody>
          <a:bodyPr wrap="square" rtlCol="0">
            <a:spAutoFit/>
          </a:bodyPr>
          <a:lstStyle/>
          <a:p>
            <a:pPr algn="r"/>
            <a:r>
              <a:rPr lang="en" altLang="ja-JP" sz="1600" dirty="0">
                <a:latin typeface="Yu Gothic" panose="020B0400000000000000" pitchFamily="34" charset="-128"/>
                <a:ea typeface="Yu Gothic" panose="020B0400000000000000" pitchFamily="34" charset="-128"/>
              </a:rPr>
              <a:t>A1</a:t>
            </a:r>
            <a:r>
              <a:rPr lang="ja-JP" altLang="en-US" sz="1600">
                <a:latin typeface="Yu Gothic" panose="020B0400000000000000" pitchFamily="34" charset="-128"/>
                <a:ea typeface="Yu Gothic" panose="020B0400000000000000" pitchFamily="34" charset="-128"/>
              </a:rPr>
              <a:t>サイズ</a:t>
            </a:r>
            <a:r>
              <a:rPr lang="en-US" altLang="ja-JP" sz="1600" dirty="0">
                <a:latin typeface="Yu Gothic" panose="020B0400000000000000" pitchFamily="34" charset="-128"/>
                <a:ea typeface="Yu Gothic" panose="020B0400000000000000" pitchFamily="34" charset="-128"/>
              </a:rPr>
              <a:t>:</a:t>
            </a:r>
            <a:r>
              <a:rPr lang="ja-JP" altLang="en-US" sz="1600">
                <a:latin typeface="Yu Gothic" panose="020B0400000000000000" pitchFamily="34" charset="-128"/>
                <a:ea typeface="Yu Gothic" panose="020B0400000000000000" pitchFamily="34" charset="-128"/>
              </a:rPr>
              <a:t>縦</a:t>
            </a:r>
            <a:r>
              <a:rPr lang="en-US" altLang="ja-JP" sz="1600" dirty="0">
                <a:latin typeface="Yu Gothic" panose="020B0400000000000000" pitchFamily="34" charset="-128"/>
                <a:ea typeface="Yu Gothic" panose="020B0400000000000000" pitchFamily="34" charset="-128"/>
              </a:rPr>
              <a:t>841</a:t>
            </a:r>
            <a:r>
              <a:rPr lang="en" altLang="ja-JP" sz="1600" dirty="0">
                <a:latin typeface="Yu Gothic" panose="020B0400000000000000" pitchFamily="34" charset="-128"/>
                <a:ea typeface="Yu Gothic" panose="020B0400000000000000" pitchFamily="34" charset="-128"/>
              </a:rPr>
              <a:t>mm×</a:t>
            </a:r>
            <a:r>
              <a:rPr lang="ja-JP" altLang="en-US" sz="1600">
                <a:latin typeface="Yu Gothic" panose="020B0400000000000000" pitchFamily="34" charset="-128"/>
                <a:ea typeface="Yu Gothic" panose="020B0400000000000000" pitchFamily="34" charset="-128"/>
              </a:rPr>
              <a:t>横</a:t>
            </a:r>
            <a:r>
              <a:rPr lang="en-US" altLang="ja-JP" sz="1600" dirty="0">
                <a:latin typeface="Yu Gothic" panose="020B0400000000000000" pitchFamily="34" charset="-128"/>
                <a:ea typeface="Yu Gothic" panose="020B0400000000000000" pitchFamily="34" charset="-128"/>
              </a:rPr>
              <a:t>594</a:t>
            </a:r>
            <a:r>
              <a:rPr lang="en" altLang="ja-JP" sz="1600" dirty="0">
                <a:latin typeface="Yu Gothic" panose="020B0400000000000000" pitchFamily="34" charset="-128"/>
                <a:ea typeface="Yu Gothic" panose="020B0400000000000000" pitchFamily="34" charset="-128"/>
              </a:rPr>
              <a:t>mm</a:t>
            </a:r>
            <a:endParaRPr kumimoji="1" lang="ja-JP" altLang="en-US" sz="1600">
              <a:latin typeface="Yu Gothic" panose="020B0400000000000000" pitchFamily="34" charset="-128"/>
              <a:ea typeface="Yu Gothic" panose="020B0400000000000000" pitchFamily="34" charset="-128"/>
            </a:endParaRPr>
          </a:p>
        </p:txBody>
      </p:sp>
      <p:sp>
        <p:nvSpPr>
          <p:cNvPr id="12" name="正方形/長方形 11">
            <a:extLst>
              <a:ext uri="{FF2B5EF4-FFF2-40B4-BE49-F238E27FC236}">
                <a16:creationId xmlns:a16="http://schemas.microsoft.com/office/drawing/2014/main" id="{69C718AB-8C51-B678-26DD-1186558275DF}"/>
              </a:ext>
            </a:extLst>
          </p:cNvPr>
          <p:cNvSpPr/>
          <p:nvPr/>
        </p:nvSpPr>
        <p:spPr>
          <a:xfrm>
            <a:off x="1370866" y="20278458"/>
            <a:ext cx="8599468" cy="89553"/>
          </a:xfrm>
          <a:prstGeom prst="rect">
            <a:avLst/>
          </a:prstGeom>
          <a:gradFill>
            <a:gsLst>
              <a:gs pos="0">
                <a:srgbClr val="D853D6"/>
              </a:gs>
              <a:gs pos="100000">
                <a:srgbClr val="0432FF"/>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ysClr val="windowText" lastClr="000000"/>
              </a:solidFill>
            </a:endParaRPr>
          </a:p>
        </p:txBody>
      </p:sp>
      <p:sp>
        <p:nvSpPr>
          <p:cNvPr id="20" name="テキスト ボックス 19">
            <a:extLst>
              <a:ext uri="{FF2B5EF4-FFF2-40B4-BE49-F238E27FC236}">
                <a16:creationId xmlns:a16="http://schemas.microsoft.com/office/drawing/2014/main" id="{54428C78-5DA1-A2F0-16F3-78C0822A422B}"/>
              </a:ext>
            </a:extLst>
          </p:cNvPr>
          <p:cNvSpPr txBox="1"/>
          <p:nvPr/>
        </p:nvSpPr>
        <p:spPr>
          <a:xfrm>
            <a:off x="1383467" y="11610543"/>
            <a:ext cx="8573314" cy="1477328"/>
          </a:xfrm>
          <a:prstGeom prst="rect">
            <a:avLst/>
          </a:prstGeom>
          <a:noFill/>
        </p:spPr>
        <p:txBody>
          <a:bodyPr wrap="square" lIns="0" tIns="0" rIns="0" bIns="0" rtlCol="0">
            <a:spAutoFit/>
          </a:bodyPr>
          <a:lstStyle/>
          <a:p>
            <a:pPr algn="just"/>
            <a:r>
              <a:rPr lang="ja-JP" altLang="en-US" sz="2400" b="1">
                <a:latin typeface="Yu Gothic" panose="020B0400000000000000" pitchFamily="34" charset="-128"/>
                <a:ea typeface="Yu Gothic" panose="020B0400000000000000" pitchFamily="34" charset="-128"/>
              </a:rPr>
              <a:t>ここに適当なテキストを挿入してください。日常生活の中でふとした瞬間に感じる小さな気づきや発見は、思いのほか大きな価値を持つことがあります。例えばふと耳にした会話から新しいアイデアが生まれることも少なくありません。</a:t>
            </a:r>
          </a:p>
        </p:txBody>
      </p:sp>
      <p:sp>
        <p:nvSpPr>
          <p:cNvPr id="21" name="テキスト ボックス 20">
            <a:extLst>
              <a:ext uri="{FF2B5EF4-FFF2-40B4-BE49-F238E27FC236}">
                <a16:creationId xmlns:a16="http://schemas.microsoft.com/office/drawing/2014/main" id="{9AD8BDC6-5B8A-7E9E-CAF2-D3E9B0016ADC}"/>
              </a:ext>
            </a:extLst>
          </p:cNvPr>
          <p:cNvSpPr txBox="1"/>
          <p:nvPr/>
        </p:nvSpPr>
        <p:spPr>
          <a:xfrm>
            <a:off x="1419802" y="10424534"/>
            <a:ext cx="8338561" cy="615553"/>
          </a:xfrm>
          <a:prstGeom prst="rect">
            <a:avLst/>
          </a:prstGeom>
          <a:noFill/>
        </p:spPr>
        <p:txBody>
          <a:bodyPr wrap="square" lIns="0" tIns="0" rIns="0" bIns="0" rtlCol="0">
            <a:spAutoFit/>
          </a:bodyPr>
          <a:lstStyle/>
          <a:p>
            <a:r>
              <a:rPr lang="ja-JP" altLang="en-US" sz="4000" b="1">
                <a:latin typeface="Yu Gothic" panose="020B0400000000000000" pitchFamily="34" charset="-128"/>
                <a:ea typeface="Yu Gothic" panose="020B0400000000000000" pitchFamily="34" charset="-128"/>
              </a:rPr>
              <a:t>見出しテキストエリア</a:t>
            </a:r>
            <a:endParaRPr kumimoji="1" lang="ja-JP" altLang="en-US" sz="4000" b="1">
              <a:latin typeface="Yu Gothic" panose="020B0400000000000000" pitchFamily="34" charset="-128"/>
              <a:ea typeface="Yu Gothic" panose="020B0400000000000000" pitchFamily="34" charset="-128"/>
            </a:endParaRPr>
          </a:p>
        </p:txBody>
      </p:sp>
      <p:sp>
        <p:nvSpPr>
          <p:cNvPr id="22" name="テキスト ボックス 21">
            <a:extLst>
              <a:ext uri="{FF2B5EF4-FFF2-40B4-BE49-F238E27FC236}">
                <a16:creationId xmlns:a16="http://schemas.microsoft.com/office/drawing/2014/main" id="{DF0D35B0-A9E8-D935-FEA4-83631F665F49}"/>
              </a:ext>
            </a:extLst>
          </p:cNvPr>
          <p:cNvSpPr txBox="1"/>
          <p:nvPr/>
        </p:nvSpPr>
        <p:spPr>
          <a:xfrm>
            <a:off x="11400691" y="11610543"/>
            <a:ext cx="8599468" cy="1477328"/>
          </a:xfrm>
          <a:prstGeom prst="rect">
            <a:avLst/>
          </a:prstGeom>
          <a:noFill/>
        </p:spPr>
        <p:txBody>
          <a:bodyPr wrap="square" lIns="0" tIns="0" rIns="0" bIns="0" rtlCol="0">
            <a:spAutoFit/>
          </a:bodyPr>
          <a:lstStyle/>
          <a:p>
            <a:pPr algn="just"/>
            <a:r>
              <a:rPr lang="ja-JP" altLang="en-US" sz="2400" b="1">
                <a:latin typeface="Yu Gothic" panose="020B0400000000000000" pitchFamily="34" charset="-128"/>
                <a:ea typeface="Yu Gothic" panose="020B0400000000000000" pitchFamily="34" charset="-128"/>
              </a:rPr>
              <a:t>ここに適当なテキストを挿入してください。日常生活の中でふとした瞬間に感じる小さな気づきや発見は、思いのほか大きな価値を持つことがあります。例えばふと耳にした会話から新しいアイデアが生まれることも少なくありません。</a:t>
            </a:r>
          </a:p>
        </p:txBody>
      </p:sp>
      <p:sp>
        <p:nvSpPr>
          <p:cNvPr id="24" name="テキスト ボックス 23">
            <a:extLst>
              <a:ext uri="{FF2B5EF4-FFF2-40B4-BE49-F238E27FC236}">
                <a16:creationId xmlns:a16="http://schemas.microsoft.com/office/drawing/2014/main" id="{18609900-B393-297F-274D-AE5895FCC4E6}"/>
              </a:ext>
            </a:extLst>
          </p:cNvPr>
          <p:cNvSpPr txBox="1"/>
          <p:nvPr/>
        </p:nvSpPr>
        <p:spPr>
          <a:xfrm>
            <a:off x="11400691" y="10424534"/>
            <a:ext cx="8338561" cy="615553"/>
          </a:xfrm>
          <a:prstGeom prst="rect">
            <a:avLst/>
          </a:prstGeom>
          <a:noFill/>
        </p:spPr>
        <p:txBody>
          <a:bodyPr wrap="square" lIns="0" tIns="0" rIns="0" bIns="0" rtlCol="0">
            <a:spAutoFit/>
          </a:bodyPr>
          <a:lstStyle/>
          <a:p>
            <a:r>
              <a:rPr lang="ja-JP" altLang="en-US" sz="4000" b="1">
                <a:latin typeface="Yu Gothic" panose="020B0400000000000000" pitchFamily="34" charset="-128"/>
                <a:ea typeface="Yu Gothic" panose="020B0400000000000000" pitchFamily="34" charset="-128"/>
              </a:rPr>
              <a:t>見出しテキストエリア</a:t>
            </a:r>
            <a:endParaRPr kumimoji="1" lang="ja-JP" altLang="en-US" sz="4000" b="1">
              <a:latin typeface="Yu Gothic" panose="020B0400000000000000" pitchFamily="34" charset="-128"/>
              <a:ea typeface="Yu Gothic" panose="020B0400000000000000" pitchFamily="34" charset="-128"/>
            </a:endParaRPr>
          </a:p>
        </p:txBody>
      </p:sp>
      <p:sp>
        <p:nvSpPr>
          <p:cNvPr id="42" name="正方形/長方形 41">
            <a:extLst>
              <a:ext uri="{FF2B5EF4-FFF2-40B4-BE49-F238E27FC236}">
                <a16:creationId xmlns:a16="http://schemas.microsoft.com/office/drawing/2014/main" id="{3B30B75F-55B7-04F4-D0AD-0FB3CC54FAC5}"/>
              </a:ext>
            </a:extLst>
          </p:cNvPr>
          <p:cNvSpPr/>
          <p:nvPr/>
        </p:nvSpPr>
        <p:spPr>
          <a:xfrm>
            <a:off x="11400691" y="11265087"/>
            <a:ext cx="8599468" cy="89553"/>
          </a:xfrm>
          <a:prstGeom prst="rect">
            <a:avLst/>
          </a:prstGeom>
          <a:gradFill>
            <a:gsLst>
              <a:gs pos="0">
                <a:srgbClr val="D853D6"/>
              </a:gs>
              <a:gs pos="100000">
                <a:srgbClr val="0432FF"/>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ysClr val="windowText" lastClr="000000"/>
              </a:solidFill>
            </a:endParaRPr>
          </a:p>
        </p:txBody>
      </p:sp>
      <p:sp>
        <p:nvSpPr>
          <p:cNvPr id="43" name="正方形/長方形 42">
            <a:extLst>
              <a:ext uri="{FF2B5EF4-FFF2-40B4-BE49-F238E27FC236}">
                <a16:creationId xmlns:a16="http://schemas.microsoft.com/office/drawing/2014/main" id="{531431EB-7146-60F0-385B-3E4722B6055E}"/>
              </a:ext>
            </a:extLst>
          </p:cNvPr>
          <p:cNvSpPr/>
          <p:nvPr/>
        </p:nvSpPr>
        <p:spPr>
          <a:xfrm>
            <a:off x="1370866" y="11265087"/>
            <a:ext cx="8599468" cy="89553"/>
          </a:xfrm>
          <a:prstGeom prst="rect">
            <a:avLst/>
          </a:prstGeom>
          <a:gradFill>
            <a:gsLst>
              <a:gs pos="0">
                <a:srgbClr val="D853D6"/>
              </a:gs>
              <a:gs pos="100000">
                <a:srgbClr val="0432FF"/>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ysClr val="windowText" lastClr="000000"/>
              </a:solidFill>
            </a:endParaRPr>
          </a:p>
        </p:txBody>
      </p:sp>
      <p:sp>
        <p:nvSpPr>
          <p:cNvPr id="64" name="テキスト ボックス 63">
            <a:extLst>
              <a:ext uri="{FF2B5EF4-FFF2-40B4-BE49-F238E27FC236}">
                <a16:creationId xmlns:a16="http://schemas.microsoft.com/office/drawing/2014/main" id="{CD5391F9-DC79-E3A1-8620-1745B0FECCFE}"/>
              </a:ext>
            </a:extLst>
          </p:cNvPr>
          <p:cNvSpPr txBox="1"/>
          <p:nvPr/>
        </p:nvSpPr>
        <p:spPr>
          <a:xfrm>
            <a:off x="1113497" y="4862516"/>
            <a:ext cx="12308590" cy="646331"/>
          </a:xfrm>
          <a:prstGeom prst="rect">
            <a:avLst/>
          </a:prstGeom>
          <a:noFill/>
        </p:spPr>
        <p:txBody>
          <a:bodyPr wrap="square" rtlCol="0">
            <a:spAutoFit/>
          </a:bodyPr>
          <a:lstStyle/>
          <a:p>
            <a:r>
              <a:rPr kumimoji="1" lang="ja-JP" altLang="en-US" sz="3600" b="1">
                <a:latin typeface="Yu Gothic" panose="020B0400000000000000" pitchFamily="34" charset="-128"/>
                <a:ea typeface="Yu Gothic" panose="020B0400000000000000" pitchFamily="34" charset="-128"/>
              </a:rPr>
              <a:t>リード文テキストエリア</a:t>
            </a:r>
          </a:p>
        </p:txBody>
      </p:sp>
      <p:sp>
        <p:nvSpPr>
          <p:cNvPr id="4" name="正方形/長方形 3">
            <a:extLst>
              <a:ext uri="{FF2B5EF4-FFF2-40B4-BE49-F238E27FC236}">
                <a16:creationId xmlns:a16="http://schemas.microsoft.com/office/drawing/2014/main" id="{366BBE6E-326A-A563-B869-AB5ED532E224}"/>
              </a:ext>
            </a:extLst>
          </p:cNvPr>
          <p:cNvSpPr/>
          <p:nvPr/>
        </p:nvSpPr>
        <p:spPr>
          <a:xfrm>
            <a:off x="1383467" y="13458769"/>
            <a:ext cx="8617838" cy="4684289"/>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47390978-7F5D-814C-6308-49371979055E}"/>
              </a:ext>
            </a:extLst>
          </p:cNvPr>
          <p:cNvSpPr/>
          <p:nvPr/>
        </p:nvSpPr>
        <p:spPr>
          <a:xfrm>
            <a:off x="11474525" y="13458769"/>
            <a:ext cx="8617838" cy="4684289"/>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7F2B0B36-D572-C08E-B34A-0B95E8F31546}"/>
              </a:ext>
            </a:extLst>
          </p:cNvPr>
          <p:cNvSpPr/>
          <p:nvPr/>
        </p:nvSpPr>
        <p:spPr>
          <a:xfrm>
            <a:off x="11474525" y="22503411"/>
            <a:ext cx="8617838" cy="4690168"/>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E720FB12-5C65-5345-6492-EB411A11DE57}"/>
              </a:ext>
            </a:extLst>
          </p:cNvPr>
          <p:cNvSpPr/>
          <p:nvPr/>
        </p:nvSpPr>
        <p:spPr>
          <a:xfrm>
            <a:off x="1416125" y="22503411"/>
            <a:ext cx="8617838" cy="4690168"/>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61D5E247-A975-45B3-E0BF-6C1B117647B4}"/>
              </a:ext>
            </a:extLst>
          </p:cNvPr>
          <p:cNvSpPr txBox="1"/>
          <p:nvPr/>
        </p:nvSpPr>
        <p:spPr>
          <a:xfrm>
            <a:off x="3647558" y="24458829"/>
            <a:ext cx="3883048" cy="584775"/>
          </a:xfrm>
          <a:prstGeom prst="rect">
            <a:avLst/>
          </a:prstGeom>
          <a:noFill/>
        </p:spPr>
        <p:txBody>
          <a:bodyPr wrap="square" rtlCol="0">
            <a:spAutoFit/>
          </a:bodyPr>
          <a:lstStyle/>
          <a:p>
            <a:pPr algn="ctr"/>
            <a:r>
              <a:rPr kumimoji="1" lang="ja-JP" altLang="en-US" sz="3200" b="1">
                <a:latin typeface="Source Han Sans" panose="020B0500000000000000" pitchFamily="34" charset="-128"/>
                <a:ea typeface="Source Han Sans" panose="020B0500000000000000" pitchFamily="34" charset="-128"/>
              </a:rPr>
              <a:t>イメージ</a:t>
            </a:r>
          </a:p>
        </p:txBody>
      </p:sp>
      <p:sp>
        <p:nvSpPr>
          <p:cNvPr id="11" name="テキスト ボックス 10">
            <a:extLst>
              <a:ext uri="{FF2B5EF4-FFF2-40B4-BE49-F238E27FC236}">
                <a16:creationId xmlns:a16="http://schemas.microsoft.com/office/drawing/2014/main" id="{E653C9F7-F01D-332E-00FD-5F0178887960}"/>
              </a:ext>
            </a:extLst>
          </p:cNvPr>
          <p:cNvSpPr txBox="1"/>
          <p:nvPr/>
        </p:nvSpPr>
        <p:spPr>
          <a:xfrm>
            <a:off x="3647558" y="15412800"/>
            <a:ext cx="3883048" cy="584775"/>
          </a:xfrm>
          <a:prstGeom prst="rect">
            <a:avLst/>
          </a:prstGeom>
          <a:noFill/>
        </p:spPr>
        <p:txBody>
          <a:bodyPr wrap="square" rtlCol="0">
            <a:spAutoFit/>
          </a:bodyPr>
          <a:lstStyle/>
          <a:p>
            <a:pPr algn="ctr"/>
            <a:r>
              <a:rPr kumimoji="1" lang="ja-JP" altLang="en-US" sz="3200" b="1">
                <a:latin typeface="Source Han Sans" panose="020B0500000000000000" pitchFamily="34" charset="-128"/>
                <a:ea typeface="Source Han Sans" panose="020B0500000000000000" pitchFamily="34" charset="-128"/>
              </a:rPr>
              <a:t>イメージ</a:t>
            </a:r>
          </a:p>
        </p:txBody>
      </p:sp>
      <p:sp>
        <p:nvSpPr>
          <p:cNvPr id="13" name="テキスト ボックス 12">
            <a:extLst>
              <a:ext uri="{FF2B5EF4-FFF2-40B4-BE49-F238E27FC236}">
                <a16:creationId xmlns:a16="http://schemas.microsoft.com/office/drawing/2014/main" id="{0405B90F-632C-6F6E-E2C9-7D352BA5F041}"/>
              </a:ext>
            </a:extLst>
          </p:cNvPr>
          <p:cNvSpPr txBox="1"/>
          <p:nvPr/>
        </p:nvSpPr>
        <p:spPr>
          <a:xfrm>
            <a:off x="13934558" y="24458829"/>
            <a:ext cx="3883048" cy="584775"/>
          </a:xfrm>
          <a:prstGeom prst="rect">
            <a:avLst/>
          </a:prstGeom>
          <a:noFill/>
        </p:spPr>
        <p:txBody>
          <a:bodyPr wrap="square" rtlCol="0">
            <a:spAutoFit/>
          </a:bodyPr>
          <a:lstStyle/>
          <a:p>
            <a:pPr algn="ctr"/>
            <a:r>
              <a:rPr kumimoji="1" lang="ja-JP" altLang="en-US" sz="3200" b="1">
                <a:latin typeface="Source Han Sans" panose="020B0500000000000000" pitchFamily="34" charset="-128"/>
                <a:ea typeface="Source Han Sans" panose="020B0500000000000000" pitchFamily="34" charset="-128"/>
              </a:rPr>
              <a:t>イメージ</a:t>
            </a:r>
          </a:p>
        </p:txBody>
      </p:sp>
      <p:sp>
        <p:nvSpPr>
          <p:cNvPr id="14" name="テキスト ボックス 13">
            <a:extLst>
              <a:ext uri="{FF2B5EF4-FFF2-40B4-BE49-F238E27FC236}">
                <a16:creationId xmlns:a16="http://schemas.microsoft.com/office/drawing/2014/main" id="{47B9ADD8-791C-E06E-3826-CFA4530C8D53}"/>
              </a:ext>
            </a:extLst>
          </p:cNvPr>
          <p:cNvSpPr txBox="1"/>
          <p:nvPr/>
        </p:nvSpPr>
        <p:spPr>
          <a:xfrm>
            <a:off x="13934558" y="15412800"/>
            <a:ext cx="3883048" cy="584775"/>
          </a:xfrm>
          <a:prstGeom prst="rect">
            <a:avLst/>
          </a:prstGeom>
          <a:noFill/>
        </p:spPr>
        <p:txBody>
          <a:bodyPr wrap="square" rtlCol="0">
            <a:spAutoFit/>
          </a:bodyPr>
          <a:lstStyle/>
          <a:p>
            <a:pPr algn="ctr"/>
            <a:r>
              <a:rPr kumimoji="1" lang="ja-JP" altLang="en-US" sz="3200" b="1">
                <a:latin typeface="Source Han Sans" panose="020B0500000000000000" pitchFamily="34" charset="-128"/>
                <a:ea typeface="Source Han Sans" panose="020B0500000000000000" pitchFamily="34" charset="-128"/>
              </a:rPr>
              <a:t>イメージ</a:t>
            </a:r>
          </a:p>
        </p:txBody>
      </p:sp>
      <p:sp>
        <p:nvSpPr>
          <p:cNvPr id="19" name="正方形/長方形 18">
            <a:extLst>
              <a:ext uri="{FF2B5EF4-FFF2-40B4-BE49-F238E27FC236}">
                <a16:creationId xmlns:a16="http://schemas.microsoft.com/office/drawing/2014/main" id="{F340D3A3-F23F-0FE8-93AC-800B8FB77488}"/>
              </a:ext>
            </a:extLst>
          </p:cNvPr>
          <p:cNvSpPr/>
          <p:nvPr/>
        </p:nvSpPr>
        <p:spPr>
          <a:xfrm>
            <a:off x="9551888" y="28085145"/>
            <a:ext cx="2279848" cy="1366416"/>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14880C86-2CE7-8C33-C663-CFC99D87E51C}"/>
              </a:ext>
            </a:extLst>
          </p:cNvPr>
          <p:cNvSpPr txBox="1"/>
          <p:nvPr/>
        </p:nvSpPr>
        <p:spPr>
          <a:xfrm>
            <a:off x="9627735" y="28485248"/>
            <a:ext cx="1999327" cy="584775"/>
          </a:xfrm>
          <a:prstGeom prst="rect">
            <a:avLst/>
          </a:prstGeom>
          <a:noFill/>
        </p:spPr>
        <p:txBody>
          <a:bodyPr wrap="square" rtlCol="0">
            <a:spAutoFit/>
          </a:bodyPr>
          <a:lstStyle/>
          <a:p>
            <a:pPr algn="ctr"/>
            <a:r>
              <a:rPr kumimoji="1" lang="ja-JP" altLang="en-US" sz="3200" b="1">
                <a:latin typeface="Source Han Sans" panose="020B0500000000000000" pitchFamily="34" charset="-128"/>
                <a:ea typeface="Source Han Sans" panose="020B0500000000000000" pitchFamily="34" charset="-128"/>
              </a:rPr>
              <a:t>ロゴ</a:t>
            </a:r>
          </a:p>
        </p:txBody>
      </p:sp>
    </p:spTree>
    <p:extLst>
      <p:ext uri="{BB962C8B-B14F-4D97-AF65-F5344CB8AC3E}">
        <p14:creationId xmlns:p14="http://schemas.microsoft.com/office/powerpoint/2010/main" val="1965473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D38786-B25C-307A-E830-9DEAEA870AB6}"/>
            </a:ext>
          </a:extLst>
        </p:cNvPr>
        <p:cNvGrpSpPr/>
        <p:nvPr/>
      </p:nvGrpSpPr>
      <p:grpSpPr>
        <a:xfrm>
          <a:off x="0" y="0"/>
          <a:ext cx="0" cy="0"/>
          <a:chOff x="0" y="0"/>
          <a:chExt cx="0" cy="0"/>
        </a:xfrm>
      </p:grpSpPr>
      <p:sp>
        <p:nvSpPr>
          <p:cNvPr id="22" name="正方形/長方形 21">
            <a:extLst>
              <a:ext uri="{FF2B5EF4-FFF2-40B4-BE49-F238E27FC236}">
                <a16:creationId xmlns:a16="http://schemas.microsoft.com/office/drawing/2014/main" id="{1FEADA2C-A5E0-3EB0-378E-7B1556825DE4}"/>
              </a:ext>
            </a:extLst>
          </p:cNvPr>
          <p:cNvSpPr/>
          <p:nvPr/>
        </p:nvSpPr>
        <p:spPr>
          <a:xfrm>
            <a:off x="0" y="-117710"/>
            <a:ext cx="21383625" cy="9915830"/>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6FCD437F-2D95-4019-EBAE-A7D261D3F092}"/>
              </a:ext>
            </a:extLst>
          </p:cNvPr>
          <p:cNvSpPr/>
          <p:nvPr/>
        </p:nvSpPr>
        <p:spPr>
          <a:xfrm>
            <a:off x="0" y="-144924"/>
            <a:ext cx="21383625" cy="251999"/>
          </a:xfrm>
          <a:prstGeom prst="rect">
            <a:avLst/>
          </a:prstGeom>
          <a:gradFill>
            <a:gsLst>
              <a:gs pos="0">
                <a:srgbClr val="D853D6"/>
              </a:gs>
              <a:gs pos="100000">
                <a:srgbClr val="0432FF"/>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ysClr val="windowText" lastClr="000000"/>
              </a:solidFill>
            </a:endParaRPr>
          </a:p>
        </p:txBody>
      </p:sp>
      <p:sp>
        <p:nvSpPr>
          <p:cNvPr id="16" name="テキスト ボックス 15">
            <a:extLst>
              <a:ext uri="{FF2B5EF4-FFF2-40B4-BE49-F238E27FC236}">
                <a16:creationId xmlns:a16="http://schemas.microsoft.com/office/drawing/2014/main" id="{1030862A-757A-A8F0-CA63-5D559FECB9B4}"/>
              </a:ext>
            </a:extLst>
          </p:cNvPr>
          <p:cNvSpPr txBox="1"/>
          <p:nvPr/>
        </p:nvSpPr>
        <p:spPr>
          <a:xfrm>
            <a:off x="1113496" y="1049276"/>
            <a:ext cx="13876133" cy="2800767"/>
          </a:xfrm>
          <a:prstGeom prst="rect">
            <a:avLst/>
          </a:prstGeom>
          <a:noFill/>
        </p:spPr>
        <p:txBody>
          <a:bodyPr wrap="square" rtlCol="0">
            <a:spAutoFit/>
          </a:bodyPr>
          <a:lstStyle/>
          <a:p>
            <a:r>
              <a:rPr lang="ja-JP" altLang="en-US" sz="8800" b="1">
                <a:latin typeface="Yu Gothic" panose="020B0400000000000000" pitchFamily="34" charset="-128"/>
                <a:ea typeface="Yu Gothic" panose="020B0400000000000000" pitchFamily="34" charset="-128"/>
              </a:rPr>
              <a:t>キャッチコピー</a:t>
            </a:r>
            <a:br>
              <a:rPr lang="en-US" altLang="ja-JP" sz="8800" b="1" dirty="0">
                <a:latin typeface="Yu Gothic" panose="020B0400000000000000" pitchFamily="34" charset="-128"/>
                <a:ea typeface="Yu Gothic" panose="020B0400000000000000" pitchFamily="34" charset="-128"/>
              </a:rPr>
            </a:br>
            <a:r>
              <a:rPr lang="ja-JP" altLang="en-US" sz="8800" b="1">
                <a:latin typeface="Yu Gothic" panose="020B0400000000000000" pitchFamily="34" charset="-128"/>
                <a:ea typeface="Yu Gothic" panose="020B0400000000000000" pitchFamily="34" charset="-128"/>
              </a:rPr>
              <a:t>テキストエリア</a:t>
            </a:r>
            <a:endParaRPr kumimoji="1" lang="ja-JP" altLang="en-US" sz="8800" b="1">
              <a:latin typeface="Yu Gothic" panose="020B0400000000000000" pitchFamily="34" charset="-128"/>
              <a:ea typeface="Yu Gothic" panose="020B0400000000000000" pitchFamily="34" charset="-128"/>
            </a:endParaRPr>
          </a:p>
        </p:txBody>
      </p:sp>
      <p:sp>
        <p:nvSpPr>
          <p:cNvPr id="17" name="テキスト ボックス 16">
            <a:extLst>
              <a:ext uri="{FF2B5EF4-FFF2-40B4-BE49-F238E27FC236}">
                <a16:creationId xmlns:a16="http://schemas.microsoft.com/office/drawing/2014/main" id="{4A5AA9B0-FC92-A6FF-D99F-735244670F2E}"/>
              </a:ext>
            </a:extLst>
          </p:cNvPr>
          <p:cNvSpPr txBox="1"/>
          <p:nvPr/>
        </p:nvSpPr>
        <p:spPr>
          <a:xfrm>
            <a:off x="1496818" y="21350026"/>
            <a:ext cx="5324606" cy="1107996"/>
          </a:xfrm>
          <a:prstGeom prst="rect">
            <a:avLst/>
          </a:prstGeom>
          <a:noFill/>
        </p:spPr>
        <p:txBody>
          <a:bodyPr wrap="square" lIns="0" tIns="0" rIns="0" bIns="0" rtlCol="0">
            <a:spAutoFit/>
          </a:bodyPr>
          <a:lstStyle/>
          <a:p>
            <a:pPr algn="just"/>
            <a:r>
              <a:rPr lang="ja-JP" altLang="en-US" sz="2400" b="1">
                <a:latin typeface="Yu Gothic" panose="020B0400000000000000" pitchFamily="34" charset="-128"/>
                <a:ea typeface="Yu Gothic" panose="020B0400000000000000" pitchFamily="34" charset="-128"/>
              </a:rPr>
              <a:t>ここに適当なテキストを挿入してください。日常生活の中でふとした瞬間に感じる小さな気づきを記載します。</a:t>
            </a:r>
          </a:p>
        </p:txBody>
      </p:sp>
      <p:sp>
        <p:nvSpPr>
          <p:cNvPr id="27" name="テキスト ボックス 26">
            <a:extLst>
              <a:ext uri="{FF2B5EF4-FFF2-40B4-BE49-F238E27FC236}">
                <a16:creationId xmlns:a16="http://schemas.microsoft.com/office/drawing/2014/main" id="{60CF64AA-5DE6-F343-9AE3-F67EB871212F}"/>
              </a:ext>
            </a:extLst>
          </p:cNvPr>
          <p:cNvSpPr txBox="1"/>
          <p:nvPr/>
        </p:nvSpPr>
        <p:spPr>
          <a:xfrm>
            <a:off x="1496819" y="19640980"/>
            <a:ext cx="5324606" cy="1231106"/>
          </a:xfrm>
          <a:prstGeom prst="rect">
            <a:avLst/>
          </a:prstGeom>
          <a:noFill/>
        </p:spPr>
        <p:txBody>
          <a:bodyPr wrap="square" lIns="0" tIns="0" rIns="0" bIns="0" rtlCol="0">
            <a:spAutoFit/>
          </a:bodyPr>
          <a:lstStyle/>
          <a:p>
            <a:r>
              <a:rPr lang="ja-JP" altLang="en-US" sz="4000" b="1">
                <a:latin typeface="Yu Gothic" panose="020B0400000000000000" pitchFamily="34" charset="-128"/>
                <a:ea typeface="Yu Gothic" panose="020B0400000000000000" pitchFamily="34" charset="-128"/>
              </a:rPr>
              <a:t>見出しテキスト</a:t>
            </a:r>
            <a:br>
              <a:rPr lang="en-US" altLang="ja-JP" sz="4000" b="1" dirty="0">
                <a:latin typeface="Yu Gothic" panose="020B0400000000000000" pitchFamily="34" charset="-128"/>
                <a:ea typeface="Yu Gothic" panose="020B0400000000000000" pitchFamily="34" charset="-128"/>
              </a:rPr>
            </a:br>
            <a:r>
              <a:rPr lang="ja-JP" altLang="en-US" sz="4000" b="1">
                <a:latin typeface="Yu Gothic" panose="020B0400000000000000" pitchFamily="34" charset="-128"/>
                <a:ea typeface="Yu Gothic" panose="020B0400000000000000" pitchFamily="34" charset="-128"/>
              </a:rPr>
              <a:t>エリア</a:t>
            </a:r>
            <a:endParaRPr kumimoji="1" lang="ja-JP" altLang="en-US" sz="4000" b="1">
              <a:latin typeface="Yu Gothic" panose="020B0400000000000000" pitchFamily="34" charset="-128"/>
              <a:ea typeface="Yu Gothic" panose="020B0400000000000000" pitchFamily="34" charset="-128"/>
            </a:endParaRPr>
          </a:p>
        </p:txBody>
      </p:sp>
      <p:sp>
        <p:nvSpPr>
          <p:cNvPr id="75" name="テキスト ボックス 74">
            <a:extLst>
              <a:ext uri="{FF2B5EF4-FFF2-40B4-BE49-F238E27FC236}">
                <a16:creationId xmlns:a16="http://schemas.microsoft.com/office/drawing/2014/main" id="{C2359C60-690A-07DB-A460-26FE1B7032DA}"/>
              </a:ext>
            </a:extLst>
          </p:cNvPr>
          <p:cNvSpPr txBox="1"/>
          <p:nvPr/>
        </p:nvSpPr>
        <p:spPr>
          <a:xfrm>
            <a:off x="16927032" y="29749897"/>
            <a:ext cx="4270501" cy="338554"/>
          </a:xfrm>
          <a:prstGeom prst="rect">
            <a:avLst/>
          </a:prstGeom>
          <a:noFill/>
        </p:spPr>
        <p:txBody>
          <a:bodyPr wrap="square" rtlCol="0">
            <a:spAutoFit/>
          </a:bodyPr>
          <a:lstStyle/>
          <a:p>
            <a:pPr algn="r"/>
            <a:r>
              <a:rPr lang="en" altLang="ja-JP" sz="1600" dirty="0">
                <a:latin typeface="Yu Gothic Medium" panose="020B0400000000000000" pitchFamily="34" charset="-128"/>
                <a:ea typeface="Yu Gothic Medium" panose="020B0400000000000000" pitchFamily="34" charset="-128"/>
              </a:rPr>
              <a:t>A1</a:t>
            </a:r>
            <a:r>
              <a:rPr lang="ja-JP" altLang="en-US" sz="1600">
                <a:latin typeface="Yu Gothic Medium" panose="020B0400000000000000" pitchFamily="34" charset="-128"/>
                <a:ea typeface="Yu Gothic Medium" panose="020B0400000000000000" pitchFamily="34" charset="-128"/>
              </a:rPr>
              <a:t>サイズ</a:t>
            </a:r>
            <a:r>
              <a:rPr lang="en-US" altLang="ja-JP" sz="1600" dirty="0">
                <a:latin typeface="Yu Gothic Medium" panose="020B0400000000000000" pitchFamily="34" charset="-128"/>
                <a:ea typeface="Yu Gothic Medium" panose="020B0400000000000000" pitchFamily="34" charset="-128"/>
              </a:rPr>
              <a:t>:</a:t>
            </a:r>
            <a:r>
              <a:rPr lang="ja-JP" altLang="en-US" sz="1600">
                <a:latin typeface="Yu Gothic Medium" panose="020B0400000000000000" pitchFamily="34" charset="-128"/>
                <a:ea typeface="Yu Gothic Medium" panose="020B0400000000000000" pitchFamily="34" charset="-128"/>
              </a:rPr>
              <a:t>縦</a:t>
            </a:r>
            <a:r>
              <a:rPr lang="en-US" altLang="ja-JP" sz="1600" dirty="0">
                <a:latin typeface="Yu Gothic Medium" panose="020B0400000000000000" pitchFamily="34" charset="-128"/>
                <a:ea typeface="Yu Gothic Medium" panose="020B0400000000000000" pitchFamily="34" charset="-128"/>
              </a:rPr>
              <a:t>841</a:t>
            </a:r>
            <a:r>
              <a:rPr lang="en" altLang="ja-JP" sz="1600" dirty="0">
                <a:latin typeface="Yu Gothic Medium" panose="020B0400000000000000" pitchFamily="34" charset="-128"/>
                <a:ea typeface="Yu Gothic Medium" panose="020B0400000000000000" pitchFamily="34" charset="-128"/>
              </a:rPr>
              <a:t>mm×</a:t>
            </a:r>
            <a:r>
              <a:rPr lang="ja-JP" altLang="en-US" sz="1600">
                <a:latin typeface="Yu Gothic Medium" panose="020B0400000000000000" pitchFamily="34" charset="-128"/>
                <a:ea typeface="Yu Gothic Medium" panose="020B0400000000000000" pitchFamily="34" charset="-128"/>
              </a:rPr>
              <a:t>横</a:t>
            </a:r>
            <a:r>
              <a:rPr lang="en-US" altLang="ja-JP" sz="1600" dirty="0">
                <a:latin typeface="Yu Gothic Medium" panose="020B0400000000000000" pitchFamily="34" charset="-128"/>
                <a:ea typeface="Yu Gothic Medium" panose="020B0400000000000000" pitchFamily="34" charset="-128"/>
              </a:rPr>
              <a:t>594</a:t>
            </a:r>
            <a:r>
              <a:rPr lang="en" altLang="ja-JP" sz="1600" dirty="0">
                <a:latin typeface="Yu Gothic Medium" panose="020B0400000000000000" pitchFamily="34" charset="-128"/>
                <a:ea typeface="Yu Gothic Medium" panose="020B0400000000000000" pitchFamily="34" charset="-128"/>
              </a:rPr>
              <a:t>mm</a:t>
            </a:r>
            <a:endParaRPr kumimoji="1" lang="ja-JP" altLang="en-US" sz="1600">
              <a:latin typeface="Yu Gothic Medium" panose="020B0400000000000000" pitchFamily="34" charset="-128"/>
              <a:ea typeface="Yu Gothic Medium" panose="020B0400000000000000" pitchFamily="34" charset="-128"/>
            </a:endParaRPr>
          </a:p>
        </p:txBody>
      </p:sp>
      <p:sp>
        <p:nvSpPr>
          <p:cNvPr id="12" name="正方形/長方形 11">
            <a:extLst>
              <a:ext uri="{FF2B5EF4-FFF2-40B4-BE49-F238E27FC236}">
                <a16:creationId xmlns:a16="http://schemas.microsoft.com/office/drawing/2014/main" id="{AD07FED8-EC98-3815-9DAB-006B082C2911}"/>
              </a:ext>
            </a:extLst>
          </p:cNvPr>
          <p:cNvSpPr/>
          <p:nvPr/>
        </p:nvSpPr>
        <p:spPr>
          <a:xfrm>
            <a:off x="1496818" y="21022400"/>
            <a:ext cx="5324606" cy="90000"/>
          </a:xfrm>
          <a:prstGeom prst="rect">
            <a:avLst/>
          </a:prstGeom>
          <a:gradFill>
            <a:gsLst>
              <a:gs pos="0">
                <a:srgbClr val="D853D6"/>
              </a:gs>
              <a:gs pos="100000">
                <a:srgbClr val="0432FF"/>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ysClr val="windowText" lastClr="000000"/>
              </a:solidFill>
            </a:endParaRPr>
          </a:p>
        </p:txBody>
      </p:sp>
      <p:sp>
        <p:nvSpPr>
          <p:cNvPr id="20" name="テキスト ボックス 19">
            <a:extLst>
              <a:ext uri="{FF2B5EF4-FFF2-40B4-BE49-F238E27FC236}">
                <a16:creationId xmlns:a16="http://schemas.microsoft.com/office/drawing/2014/main" id="{82818C1C-EB1D-F1B7-B586-22614B36B723}"/>
              </a:ext>
            </a:extLst>
          </p:cNvPr>
          <p:cNvSpPr txBox="1"/>
          <p:nvPr/>
        </p:nvSpPr>
        <p:spPr>
          <a:xfrm>
            <a:off x="1383467" y="11701983"/>
            <a:ext cx="6185733" cy="2215991"/>
          </a:xfrm>
          <a:prstGeom prst="rect">
            <a:avLst/>
          </a:prstGeom>
          <a:noFill/>
        </p:spPr>
        <p:txBody>
          <a:bodyPr wrap="square" lIns="0" tIns="0" rIns="0" bIns="0" rtlCol="0">
            <a:spAutoFit/>
          </a:bodyPr>
          <a:lstStyle/>
          <a:p>
            <a:pPr algn="just"/>
            <a:r>
              <a:rPr lang="ja-JP" altLang="en-US" sz="2400" b="1">
                <a:latin typeface="Yu Gothic" panose="020B0400000000000000" pitchFamily="34" charset="-128"/>
                <a:ea typeface="Yu Gothic" panose="020B0400000000000000" pitchFamily="34" charset="-128"/>
              </a:rPr>
              <a:t>ここに適当なテキストを挿入してください。日常生活の中でふとした瞬間に感じる小さな気づきや発見は、思いのほか大きな価値を持つことがあります。例えばふと耳にした会話から新しいアイデアが生まれることも少なくありません。</a:t>
            </a:r>
          </a:p>
        </p:txBody>
      </p:sp>
      <p:sp>
        <p:nvSpPr>
          <p:cNvPr id="21" name="テキスト ボックス 20">
            <a:extLst>
              <a:ext uri="{FF2B5EF4-FFF2-40B4-BE49-F238E27FC236}">
                <a16:creationId xmlns:a16="http://schemas.microsoft.com/office/drawing/2014/main" id="{C461D411-9A40-1057-34EE-4E6206224530}"/>
              </a:ext>
            </a:extLst>
          </p:cNvPr>
          <p:cNvSpPr txBox="1"/>
          <p:nvPr/>
        </p:nvSpPr>
        <p:spPr>
          <a:xfrm>
            <a:off x="1419802" y="10424534"/>
            <a:ext cx="8338561" cy="615553"/>
          </a:xfrm>
          <a:prstGeom prst="rect">
            <a:avLst/>
          </a:prstGeom>
          <a:noFill/>
        </p:spPr>
        <p:txBody>
          <a:bodyPr wrap="square" lIns="0" tIns="0" rIns="0" bIns="0" rtlCol="0">
            <a:spAutoFit/>
          </a:bodyPr>
          <a:lstStyle/>
          <a:p>
            <a:r>
              <a:rPr lang="ja-JP" altLang="en-US" sz="4000" b="1">
                <a:latin typeface="Yu Gothic" panose="020B0400000000000000" pitchFamily="34" charset="-128"/>
                <a:ea typeface="Yu Gothic" panose="020B0400000000000000" pitchFamily="34" charset="-128"/>
              </a:rPr>
              <a:t>見出しテキストエリア</a:t>
            </a:r>
            <a:endParaRPr kumimoji="1" lang="ja-JP" altLang="en-US" sz="4000" b="1">
              <a:latin typeface="Yu Gothic" panose="020B0400000000000000" pitchFamily="34" charset="-128"/>
              <a:ea typeface="Yu Gothic" panose="020B0400000000000000" pitchFamily="34" charset="-128"/>
            </a:endParaRPr>
          </a:p>
        </p:txBody>
      </p:sp>
      <p:sp>
        <p:nvSpPr>
          <p:cNvPr id="43" name="正方形/長方形 42">
            <a:extLst>
              <a:ext uri="{FF2B5EF4-FFF2-40B4-BE49-F238E27FC236}">
                <a16:creationId xmlns:a16="http://schemas.microsoft.com/office/drawing/2014/main" id="{2B91A9F7-08A4-D568-C033-B55E4B53C3ED}"/>
              </a:ext>
            </a:extLst>
          </p:cNvPr>
          <p:cNvSpPr/>
          <p:nvPr/>
        </p:nvSpPr>
        <p:spPr>
          <a:xfrm>
            <a:off x="1370866" y="11265087"/>
            <a:ext cx="18630000" cy="90000"/>
          </a:xfrm>
          <a:prstGeom prst="rect">
            <a:avLst/>
          </a:prstGeom>
          <a:gradFill>
            <a:gsLst>
              <a:gs pos="0">
                <a:srgbClr val="D853D6"/>
              </a:gs>
              <a:gs pos="100000">
                <a:srgbClr val="0432FF"/>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ysClr val="windowText" lastClr="000000"/>
              </a:solidFill>
            </a:endParaRPr>
          </a:p>
        </p:txBody>
      </p:sp>
      <p:sp>
        <p:nvSpPr>
          <p:cNvPr id="64" name="テキスト ボックス 63">
            <a:extLst>
              <a:ext uri="{FF2B5EF4-FFF2-40B4-BE49-F238E27FC236}">
                <a16:creationId xmlns:a16="http://schemas.microsoft.com/office/drawing/2014/main" id="{37BB7E21-9B1E-6A15-9AB5-320E8B23875B}"/>
              </a:ext>
            </a:extLst>
          </p:cNvPr>
          <p:cNvSpPr txBox="1"/>
          <p:nvPr/>
        </p:nvSpPr>
        <p:spPr>
          <a:xfrm>
            <a:off x="1113497" y="4862516"/>
            <a:ext cx="12308590" cy="646331"/>
          </a:xfrm>
          <a:prstGeom prst="rect">
            <a:avLst/>
          </a:prstGeom>
          <a:noFill/>
        </p:spPr>
        <p:txBody>
          <a:bodyPr wrap="square" rtlCol="0">
            <a:spAutoFit/>
          </a:bodyPr>
          <a:lstStyle/>
          <a:p>
            <a:r>
              <a:rPr kumimoji="1" lang="ja-JP" altLang="en-US" sz="3600" b="1">
                <a:latin typeface="Yu Gothic" panose="020B0400000000000000" pitchFamily="34" charset="-128"/>
                <a:ea typeface="Yu Gothic" panose="020B0400000000000000" pitchFamily="34" charset="-128"/>
              </a:rPr>
              <a:t>リード文テキストエリア</a:t>
            </a:r>
          </a:p>
        </p:txBody>
      </p:sp>
      <p:sp>
        <p:nvSpPr>
          <p:cNvPr id="25" name="テキスト ボックス 24">
            <a:extLst>
              <a:ext uri="{FF2B5EF4-FFF2-40B4-BE49-F238E27FC236}">
                <a16:creationId xmlns:a16="http://schemas.microsoft.com/office/drawing/2014/main" id="{EDF3C93A-AE76-54D9-400C-7B8EAF054FD2}"/>
              </a:ext>
            </a:extLst>
          </p:cNvPr>
          <p:cNvSpPr txBox="1"/>
          <p:nvPr/>
        </p:nvSpPr>
        <p:spPr>
          <a:xfrm>
            <a:off x="8126218" y="21350026"/>
            <a:ext cx="5324606" cy="1107996"/>
          </a:xfrm>
          <a:prstGeom prst="rect">
            <a:avLst/>
          </a:prstGeom>
          <a:noFill/>
        </p:spPr>
        <p:txBody>
          <a:bodyPr wrap="square" lIns="0" tIns="0" rIns="0" bIns="0" rtlCol="0">
            <a:spAutoFit/>
          </a:bodyPr>
          <a:lstStyle/>
          <a:p>
            <a:pPr algn="just"/>
            <a:r>
              <a:rPr lang="ja-JP" altLang="en-US" sz="2400" b="1">
                <a:latin typeface="Yu Gothic" panose="020B0400000000000000" pitchFamily="34" charset="-128"/>
                <a:ea typeface="Yu Gothic" panose="020B0400000000000000" pitchFamily="34" charset="-128"/>
              </a:rPr>
              <a:t>ここに適当なテキストを挿入してください。日常生活の中でふとした瞬間に感じる小さな気づきを記載します。</a:t>
            </a:r>
          </a:p>
        </p:txBody>
      </p:sp>
      <p:sp>
        <p:nvSpPr>
          <p:cNvPr id="26" name="テキスト ボックス 25">
            <a:extLst>
              <a:ext uri="{FF2B5EF4-FFF2-40B4-BE49-F238E27FC236}">
                <a16:creationId xmlns:a16="http://schemas.microsoft.com/office/drawing/2014/main" id="{A4961631-1032-26DB-9274-AEE46352A6F4}"/>
              </a:ext>
            </a:extLst>
          </p:cNvPr>
          <p:cNvSpPr txBox="1"/>
          <p:nvPr/>
        </p:nvSpPr>
        <p:spPr>
          <a:xfrm>
            <a:off x="8126219" y="19640980"/>
            <a:ext cx="5324606" cy="1231106"/>
          </a:xfrm>
          <a:prstGeom prst="rect">
            <a:avLst/>
          </a:prstGeom>
          <a:noFill/>
        </p:spPr>
        <p:txBody>
          <a:bodyPr wrap="square" lIns="0" tIns="0" rIns="0" bIns="0" rtlCol="0">
            <a:spAutoFit/>
          </a:bodyPr>
          <a:lstStyle/>
          <a:p>
            <a:r>
              <a:rPr lang="ja-JP" altLang="en-US" sz="4000" b="1">
                <a:latin typeface="Yu Gothic" panose="020B0400000000000000" pitchFamily="34" charset="-128"/>
                <a:ea typeface="Yu Gothic" panose="020B0400000000000000" pitchFamily="34" charset="-128"/>
              </a:rPr>
              <a:t>見出しテキスト</a:t>
            </a:r>
            <a:br>
              <a:rPr lang="en-US" altLang="ja-JP" sz="4000" b="1" dirty="0">
                <a:latin typeface="Yu Gothic" panose="020B0400000000000000" pitchFamily="34" charset="-128"/>
                <a:ea typeface="Yu Gothic" panose="020B0400000000000000" pitchFamily="34" charset="-128"/>
              </a:rPr>
            </a:br>
            <a:r>
              <a:rPr lang="ja-JP" altLang="en-US" sz="4000" b="1">
                <a:latin typeface="Yu Gothic" panose="020B0400000000000000" pitchFamily="34" charset="-128"/>
                <a:ea typeface="Yu Gothic" panose="020B0400000000000000" pitchFamily="34" charset="-128"/>
              </a:rPr>
              <a:t>エリア</a:t>
            </a:r>
            <a:endParaRPr kumimoji="1" lang="ja-JP" altLang="en-US" sz="4000" b="1">
              <a:latin typeface="Yu Gothic" panose="020B0400000000000000" pitchFamily="34" charset="-128"/>
              <a:ea typeface="Yu Gothic" panose="020B0400000000000000" pitchFamily="34" charset="-128"/>
            </a:endParaRPr>
          </a:p>
        </p:txBody>
      </p:sp>
      <p:sp>
        <p:nvSpPr>
          <p:cNvPr id="28" name="正方形/長方形 27">
            <a:extLst>
              <a:ext uri="{FF2B5EF4-FFF2-40B4-BE49-F238E27FC236}">
                <a16:creationId xmlns:a16="http://schemas.microsoft.com/office/drawing/2014/main" id="{1CB03B2E-E0CE-8441-A097-D46A3EF5C7D5}"/>
              </a:ext>
            </a:extLst>
          </p:cNvPr>
          <p:cNvSpPr/>
          <p:nvPr/>
        </p:nvSpPr>
        <p:spPr>
          <a:xfrm>
            <a:off x="8126218" y="21022400"/>
            <a:ext cx="5324606" cy="90000"/>
          </a:xfrm>
          <a:prstGeom prst="rect">
            <a:avLst/>
          </a:prstGeom>
          <a:gradFill>
            <a:gsLst>
              <a:gs pos="0">
                <a:srgbClr val="D853D6"/>
              </a:gs>
              <a:gs pos="100000">
                <a:srgbClr val="0432FF"/>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ysClr val="windowText" lastClr="000000"/>
              </a:solidFill>
            </a:endParaRPr>
          </a:p>
        </p:txBody>
      </p:sp>
      <p:sp>
        <p:nvSpPr>
          <p:cNvPr id="31" name="テキスト ボックス 30">
            <a:extLst>
              <a:ext uri="{FF2B5EF4-FFF2-40B4-BE49-F238E27FC236}">
                <a16:creationId xmlns:a16="http://schemas.microsoft.com/office/drawing/2014/main" id="{F4ECDBA0-B6C9-61EE-139A-C1481139F4CD}"/>
              </a:ext>
            </a:extLst>
          </p:cNvPr>
          <p:cNvSpPr txBox="1"/>
          <p:nvPr/>
        </p:nvSpPr>
        <p:spPr>
          <a:xfrm>
            <a:off x="14690304" y="21350026"/>
            <a:ext cx="5324606" cy="1107996"/>
          </a:xfrm>
          <a:prstGeom prst="rect">
            <a:avLst/>
          </a:prstGeom>
          <a:noFill/>
        </p:spPr>
        <p:txBody>
          <a:bodyPr wrap="square" lIns="0" tIns="0" rIns="0" bIns="0" rtlCol="0">
            <a:spAutoFit/>
          </a:bodyPr>
          <a:lstStyle/>
          <a:p>
            <a:pPr algn="just"/>
            <a:r>
              <a:rPr lang="ja-JP" altLang="en-US" sz="2400" b="1">
                <a:latin typeface="Yu Gothic" panose="020B0400000000000000" pitchFamily="34" charset="-128"/>
                <a:ea typeface="Yu Gothic" panose="020B0400000000000000" pitchFamily="34" charset="-128"/>
              </a:rPr>
              <a:t>ここに適当なテキストを挿入してください。日常生活の中でふとした瞬間に感じる小さな気づきを記載します。</a:t>
            </a:r>
          </a:p>
        </p:txBody>
      </p:sp>
      <p:sp>
        <p:nvSpPr>
          <p:cNvPr id="34" name="テキスト ボックス 33">
            <a:extLst>
              <a:ext uri="{FF2B5EF4-FFF2-40B4-BE49-F238E27FC236}">
                <a16:creationId xmlns:a16="http://schemas.microsoft.com/office/drawing/2014/main" id="{2DBA35C1-7A5E-54B6-AB6C-8E9F1BA44B4D}"/>
              </a:ext>
            </a:extLst>
          </p:cNvPr>
          <p:cNvSpPr txBox="1"/>
          <p:nvPr/>
        </p:nvSpPr>
        <p:spPr>
          <a:xfrm>
            <a:off x="14690305" y="19640980"/>
            <a:ext cx="5324606" cy="1231106"/>
          </a:xfrm>
          <a:prstGeom prst="rect">
            <a:avLst/>
          </a:prstGeom>
          <a:noFill/>
        </p:spPr>
        <p:txBody>
          <a:bodyPr wrap="square" lIns="0" tIns="0" rIns="0" bIns="0" rtlCol="0">
            <a:spAutoFit/>
          </a:bodyPr>
          <a:lstStyle/>
          <a:p>
            <a:r>
              <a:rPr lang="ja-JP" altLang="en-US" sz="4000" b="1">
                <a:latin typeface="Yu Gothic" panose="020B0400000000000000" pitchFamily="34" charset="-128"/>
                <a:ea typeface="Yu Gothic" panose="020B0400000000000000" pitchFamily="34" charset="-128"/>
              </a:rPr>
              <a:t>見出しテキスト</a:t>
            </a:r>
            <a:br>
              <a:rPr lang="en-US" altLang="ja-JP" sz="4000" b="1" dirty="0">
                <a:latin typeface="Yu Gothic" panose="020B0400000000000000" pitchFamily="34" charset="-128"/>
                <a:ea typeface="Yu Gothic" panose="020B0400000000000000" pitchFamily="34" charset="-128"/>
              </a:rPr>
            </a:br>
            <a:r>
              <a:rPr lang="ja-JP" altLang="en-US" sz="4000" b="1">
                <a:latin typeface="Yu Gothic" panose="020B0400000000000000" pitchFamily="34" charset="-128"/>
                <a:ea typeface="Yu Gothic" panose="020B0400000000000000" pitchFamily="34" charset="-128"/>
              </a:rPr>
              <a:t>エリア</a:t>
            </a:r>
            <a:endParaRPr kumimoji="1" lang="ja-JP" altLang="en-US" sz="4000" b="1">
              <a:latin typeface="Yu Gothic" panose="020B0400000000000000" pitchFamily="34" charset="-128"/>
              <a:ea typeface="Yu Gothic" panose="020B0400000000000000" pitchFamily="34" charset="-128"/>
            </a:endParaRPr>
          </a:p>
        </p:txBody>
      </p:sp>
      <p:sp>
        <p:nvSpPr>
          <p:cNvPr id="36" name="正方形/長方形 35">
            <a:extLst>
              <a:ext uri="{FF2B5EF4-FFF2-40B4-BE49-F238E27FC236}">
                <a16:creationId xmlns:a16="http://schemas.microsoft.com/office/drawing/2014/main" id="{DFF2A017-67DE-D779-3F7C-38E21D894961}"/>
              </a:ext>
            </a:extLst>
          </p:cNvPr>
          <p:cNvSpPr/>
          <p:nvPr/>
        </p:nvSpPr>
        <p:spPr>
          <a:xfrm>
            <a:off x="14690304" y="21022400"/>
            <a:ext cx="5324606" cy="90000"/>
          </a:xfrm>
          <a:prstGeom prst="rect">
            <a:avLst/>
          </a:prstGeom>
          <a:gradFill>
            <a:gsLst>
              <a:gs pos="0">
                <a:srgbClr val="D853D6"/>
              </a:gs>
              <a:gs pos="100000">
                <a:srgbClr val="0432FF"/>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n>
                <a:solidFill>
                  <a:srgbClr val="FF0000"/>
                </a:solidFill>
              </a:ln>
              <a:solidFill>
                <a:sysClr val="windowText" lastClr="000000"/>
              </a:solidFill>
            </a:endParaRPr>
          </a:p>
        </p:txBody>
      </p:sp>
      <p:sp>
        <p:nvSpPr>
          <p:cNvPr id="2" name="正方形/長方形 1">
            <a:extLst>
              <a:ext uri="{FF2B5EF4-FFF2-40B4-BE49-F238E27FC236}">
                <a16:creationId xmlns:a16="http://schemas.microsoft.com/office/drawing/2014/main" id="{58F1F975-BA1A-FFA4-EC04-748C10657A9D}"/>
              </a:ext>
            </a:extLst>
          </p:cNvPr>
          <p:cNvSpPr/>
          <p:nvPr/>
        </p:nvSpPr>
        <p:spPr>
          <a:xfrm>
            <a:off x="9551888" y="28085145"/>
            <a:ext cx="2279848" cy="1366416"/>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559DFFD7-9FD9-07D8-375A-794E3F3C8FEE}"/>
              </a:ext>
            </a:extLst>
          </p:cNvPr>
          <p:cNvSpPr txBox="1"/>
          <p:nvPr/>
        </p:nvSpPr>
        <p:spPr>
          <a:xfrm>
            <a:off x="9627735" y="28485248"/>
            <a:ext cx="1999327" cy="584775"/>
          </a:xfrm>
          <a:prstGeom prst="rect">
            <a:avLst/>
          </a:prstGeom>
          <a:noFill/>
        </p:spPr>
        <p:txBody>
          <a:bodyPr wrap="square" rtlCol="0">
            <a:spAutoFit/>
          </a:bodyPr>
          <a:lstStyle/>
          <a:p>
            <a:pPr algn="ctr"/>
            <a:r>
              <a:rPr kumimoji="1" lang="ja-JP" altLang="en-US" sz="3200" b="1">
                <a:latin typeface="Source Han Sans" panose="020B0500000000000000" pitchFamily="34" charset="-128"/>
                <a:ea typeface="Source Han Sans" panose="020B0500000000000000" pitchFamily="34" charset="-128"/>
              </a:rPr>
              <a:t>ロゴ</a:t>
            </a:r>
          </a:p>
        </p:txBody>
      </p:sp>
      <p:sp>
        <p:nvSpPr>
          <p:cNvPr id="4" name="正方形/長方形 3">
            <a:extLst>
              <a:ext uri="{FF2B5EF4-FFF2-40B4-BE49-F238E27FC236}">
                <a16:creationId xmlns:a16="http://schemas.microsoft.com/office/drawing/2014/main" id="{B93D077C-65B7-4E4F-1DE6-AEDD71D7C214}"/>
              </a:ext>
            </a:extLst>
          </p:cNvPr>
          <p:cNvSpPr/>
          <p:nvPr/>
        </p:nvSpPr>
        <p:spPr>
          <a:xfrm>
            <a:off x="8036810" y="11662302"/>
            <a:ext cx="11963348" cy="5882810"/>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9344E801-2930-C843-7871-DC1120784387}"/>
              </a:ext>
            </a:extLst>
          </p:cNvPr>
          <p:cNvSpPr txBox="1"/>
          <p:nvPr/>
        </p:nvSpPr>
        <p:spPr>
          <a:xfrm>
            <a:off x="11627062" y="14423280"/>
            <a:ext cx="3883048" cy="584775"/>
          </a:xfrm>
          <a:prstGeom prst="rect">
            <a:avLst/>
          </a:prstGeom>
          <a:noFill/>
        </p:spPr>
        <p:txBody>
          <a:bodyPr wrap="square" rtlCol="0">
            <a:spAutoFit/>
          </a:bodyPr>
          <a:lstStyle/>
          <a:p>
            <a:pPr algn="ctr"/>
            <a:r>
              <a:rPr kumimoji="1" lang="ja-JP" altLang="en-US" sz="3200" b="1">
                <a:latin typeface="Source Han Sans" panose="020B0500000000000000" pitchFamily="34" charset="-128"/>
                <a:ea typeface="Source Han Sans" panose="020B0500000000000000" pitchFamily="34" charset="-128"/>
              </a:rPr>
              <a:t>イメージ</a:t>
            </a:r>
          </a:p>
        </p:txBody>
      </p:sp>
      <p:sp>
        <p:nvSpPr>
          <p:cNvPr id="6" name="正方形/長方形 5">
            <a:extLst>
              <a:ext uri="{FF2B5EF4-FFF2-40B4-BE49-F238E27FC236}">
                <a16:creationId xmlns:a16="http://schemas.microsoft.com/office/drawing/2014/main" id="{7FC65AAB-BBAA-2013-CA71-1C646CA50229}"/>
              </a:ext>
            </a:extLst>
          </p:cNvPr>
          <p:cNvSpPr/>
          <p:nvPr/>
        </p:nvSpPr>
        <p:spPr>
          <a:xfrm>
            <a:off x="1342096" y="14414838"/>
            <a:ext cx="6227104" cy="3130274"/>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B366FC1D-6412-6D6D-8BB6-284084AADE1C}"/>
              </a:ext>
            </a:extLst>
          </p:cNvPr>
          <p:cNvSpPr txBox="1"/>
          <p:nvPr/>
        </p:nvSpPr>
        <p:spPr>
          <a:xfrm>
            <a:off x="2417749" y="15566280"/>
            <a:ext cx="3883048" cy="584775"/>
          </a:xfrm>
          <a:prstGeom prst="rect">
            <a:avLst/>
          </a:prstGeom>
          <a:noFill/>
        </p:spPr>
        <p:txBody>
          <a:bodyPr wrap="square" rtlCol="0">
            <a:spAutoFit/>
          </a:bodyPr>
          <a:lstStyle/>
          <a:p>
            <a:pPr algn="ctr"/>
            <a:r>
              <a:rPr kumimoji="1" lang="ja-JP" altLang="en-US" sz="3200" b="1">
                <a:latin typeface="Source Han Sans" panose="020B0500000000000000" pitchFamily="34" charset="-128"/>
                <a:ea typeface="Source Han Sans" panose="020B0500000000000000" pitchFamily="34" charset="-128"/>
              </a:rPr>
              <a:t>イメージ</a:t>
            </a:r>
          </a:p>
        </p:txBody>
      </p:sp>
      <p:sp>
        <p:nvSpPr>
          <p:cNvPr id="10" name="正方形/長方形 9">
            <a:extLst>
              <a:ext uri="{FF2B5EF4-FFF2-40B4-BE49-F238E27FC236}">
                <a16:creationId xmlns:a16="http://schemas.microsoft.com/office/drawing/2014/main" id="{15C639EA-BB34-2EF7-EE77-B970EF18FD5F}"/>
              </a:ext>
            </a:extLst>
          </p:cNvPr>
          <p:cNvSpPr/>
          <p:nvPr/>
        </p:nvSpPr>
        <p:spPr>
          <a:xfrm>
            <a:off x="1496818" y="22823458"/>
            <a:ext cx="5357262" cy="4408117"/>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79EB4800-B6E3-3204-5474-39EA1459EEBA}"/>
              </a:ext>
            </a:extLst>
          </p:cNvPr>
          <p:cNvSpPr/>
          <p:nvPr/>
        </p:nvSpPr>
        <p:spPr>
          <a:xfrm>
            <a:off x="8172544" y="22823458"/>
            <a:ext cx="5357262" cy="4408117"/>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CFC49F2E-DF08-0618-B0A6-27CDAF64AC26}"/>
              </a:ext>
            </a:extLst>
          </p:cNvPr>
          <p:cNvSpPr/>
          <p:nvPr/>
        </p:nvSpPr>
        <p:spPr>
          <a:xfrm>
            <a:off x="14703972" y="22823458"/>
            <a:ext cx="5357262" cy="4408117"/>
          </a:xfrm>
          <a:prstGeom prst="rect">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6BD5CFFB-ED2E-8A0D-B067-BEC22DDD60DE}"/>
              </a:ext>
            </a:extLst>
          </p:cNvPr>
          <p:cNvSpPr txBox="1"/>
          <p:nvPr/>
        </p:nvSpPr>
        <p:spPr>
          <a:xfrm>
            <a:off x="2287121" y="24742937"/>
            <a:ext cx="3883048" cy="584775"/>
          </a:xfrm>
          <a:prstGeom prst="rect">
            <a:avLst/>
          </a:prstGeom>
          <a:noFill/>
        </p:spPr>
        <p:txBody>
          <a:bodyPr wrap="square" rtlCol="0">
            <a:spAutoFit/>
          </a:bodyPr>
          <a:lstStyle/>
          <a:p>
            <a:pPr algn="ctr"/>
            <a:r>
              <a:rPr kumimoji="1" lang="ja-JP" altLang="en-US" sz="3200" b="1">
                <a:latin typeface="Source Han Sans" panose="020B0500000000000000" pitchFamily="34" charset="-128"/>
                <a:ea typeface="Source Han Sans" panose="020B0500000000000000" pitchFamily="34" charset="-128"/>
              </a:rPr>
              <a:t>イメージ</a:t>
            </a:r>
          </a:p>
        </p:txBody>
      </p:sp>
      <p:sp>
        <p:nvSpPr>
          <p:cNvPr id="18" name="テキスト ボックス 17">
            <a:extLst>
              <a:ext uri="{FF2B5EF4-FFF2-40B4-BE49-F238E27FC236}">
                <a16:creationId xmlns:a16="http://schemas.microsoft.com/office/drawing/2014/main" id="{8531904E-FDC6-95D9-F6B1-6990C8A2C901}"/>
              </a:ext>
            </a:extLst>
          </p:cNvPr>
          <p:cNvSpPr txBox="1"/>
          <p:nvPr/>
        </p:nvSpPr>
        <p:spPr>
          <a:xfrm>
            <a:off x="8949178" y="24742937"/>
            <a:ext cx="3883048" cy="584775"/>
          </a:xfrm>
          <a:prstGeom prst="rect">
            <a:avLst/>
          </a:prstGeom>
          <a:noFill/>
        </p:spPr>
        <p:txBody>
          <a:bodyPr wrap="square" rtlCol="0">
            <a:spAutoFit/>
          </a:bodyPr>
          <a:lstStyle/>
          <a:p>
            <a:pPr algn="ctr"/>
            <a:r>
              <a:rPr kumimoji="1" lang="ja-JP" altLang="en-US" sz="3200" b="1">
                <a:latin typeface="Source Han Sans" panose="020B0500000000000000" pitchFamily="34" charset="-128"/>
                <a:ea typeface="Source Han Sans" panose="020B0500000000000000" pitchFamily="34" charset="-128"/>
              </a:rPr>
              <a:t>イメージ</a:t>
            </a:r>
          </a:p>
        </p:txBody>
      </p:sp>
      <p:sp>
        <p:nvSpPr>
          <p:cNvPr id="19" name="テキスト ボックス 18">
            <a:extLst>
              <a:ext uri="{FF2B5EF4-FFF2-40B4-BE49-F238E27FC236}">
                <a16:creationId xmlns:a16="http://schemas.microsoft.com/office/drawing/2014/main" id="{23DB56DF-10A8-0104-CBF1-C11E8F118FA0}"/>
              </a:ext>
            </a:extLst>
          </p:cNvPr>
          <p:cNvSpPr txBox="1"/>
          <p:nvPr/>
        </p:nvSpPr>
        <p:spPr>
          <a:xfrm>
            <a:off x="15578578" y="24742937"/>
            <a:ext cx="3883048" cy="584775"/>
          </a:xfrm>
          <a:prstGeom prst="rect">
            <a:avLst/>
          </a:prstGeom>
          <a:noFill/>
        </p:spPr>
        <p:txBody>
          <a:bodyPr wrap="square" rtlCol="0">
            <a:spAutoFit/>
          </a:bodyPr>
          <a:lstStyle/>
          <a:p>
            <a:pPr algn="ctr"/>
            <a:r>
              <a:rPr kumimoji="1" lang="ja-JP" altLang="en-US" sz="3200" b="1">
                <a:latin typeface="Source Han Sans" panose="020B0500000000000000" pitchFamily="34" charset="-128"/>
                <a:ea typeface="Source Han Sans" panose="020B0500000000000000" pitchFamily="34" charset="-128"/>
              </a:rPr>
              <a:t>イメージ</a:t>
            </a:r>
          </a:p>
        </p:txBody>
      </p:sp>
    </p:spTree>
    <p:extLst>
      <p:ext uri="{BB962C8B-B14F-4D97-AF65-F5344CB8AC3E}">
        <p14:creationId xmlns:p14="http://schemas.microsoft.com/office/powerpoint/2010/main" val="42692400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526</TotalTime>
  <Words>555</Words>
  <Application>Microsoft Macintosh PowerPoint</Application>
  <PresentationFormat>ユーザー設定</PresentationFormat>
  <Paragraphs>47</Paragraphs>
  <Slides>3</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Source Han Sans</vt:lpstr>
      <vt:lpstr>游ゴシック</vt:lpstr>
      <vt:lpstr>游ゴシック</vt:lpstr>
      <vt:lpstr>Yu Gothic Medium</vt:lpstr>
      <vt:lpstr>Aptos</vt:lpstr>
      <vt:lpstr>Aptos Display</vt:lpstr>
      <vt:lpstr>Arial</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和彦 岩田</dc:creator>
  <cp:lastModifiedBy>和彦 岩田</cp:lastModifiedBy>
  <cp:revision>22</cp:revision>
  <dcterms:created xsi:type="dcterms:W3CDTF">2025-09-03T02:31:46Z</dcterms:created>
  <dcterms:modified xsi:type="dcterms:W3CDTF">2025-09-05T01:21:15Z</dcterms:modified>
</cp:coreProperties>
</file>