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6" r:id="rId2"/>
    <p:sldId id="257" r:id="rId3"/>
    <p:sldId id="258" r:id="rId4"/>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D853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912"/>
    <p:restoredTop sz="94695"/>
  </p:normalViewPr>
  <p:slideViewPr>
    <p:cSldViewPr snapToGrid="0">
      <p:cViewPr>
        <p:scale>
          <a:sx n="60" d="100"/>
          <a:sy n="60" d="100"/>
        </p:scale>
        <p:origin x="2504" y="-2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479FB-CD56-3C41-8A49-35328E27344E}" type="datetimeFigureOut">
              <a:rPr kumimoji="1" lang="ja-JP" altLang="en-US" smtClean="0"/>
              <a:t>2025/9/5</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5C7CF-E44F-EC4D-BABE-40F2A8CA7A5F}" type="slidenum">
              <a:rPr kumimoji="1" lang="ja-JP" altLang="en-US" smtClean="0"/>
              <a:t>‹#›</a:t>
            </a:fld>
            <a:endParaRPr kumimoji="1" lang="ja-JP" altLang="en-US"/>
          </a:p>
        </p:txBody>
      </p:sp>
    </p:spTree>
    <p:extLst>
      <p:ext uri="{BB962C8B-B14F-4D97-AF65-F5344CB8AC3E}">
        <p14:creationId xmlns:p14="http://schemas.microsoft.com/office/powerpoint/2010/main" val="2090332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615C7CF-E44F-EC4D-BABE-40F2A8CA7A5F}" type="slidenum">
              <a:rPr kumimoji="1" lang="ja-JP" altLang="en-US" smtClean="0"/>
              <a:t>1</a:t>
            </a:fld>
            <a:endParaRPr kumimoji="1" lang="ja-JP" altLang="en-US"/>
          </a:p>
        </p:txBody>
      </p:sp>
    </p:spTree>
    <p:extLst>
      <p:ext uri="{BB962C8B-B14F-4D97-AF65-F5344CB8AC3E}">
        <p14:creationId xmlns:p14="http://schemas.microsoft.com/office/powerpoint/2010/main" val="4030548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615C7CF-E44F-EC4D-BABE-40F2A8CA7A5F}" type="slidenum">
              <a:rPr kumimoji="1" lang="ja-JP" altLang="en-US" smtClean="0"/>
              <a:t>2</a:t>
            </a:fld>
            <a:endParaRPr kumimoji="1" lang="ja-JP" altLang="en-US"/>
          </a:p>
        </p:txBody>
      </p:sp>
    </p:spTree>
    <p:extLst>
      <p:ext uri="{BB962C8B-B14F-4D97-AF65-F5344CB8AC3E}">
        <p14:creationId xmlns:p14="http://schemas.microsoft.com/office/powerpoint/2010/main" val="2492483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CCED2-0F0A-AA39-89BB-37AF84C6B98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43DBFC7-648B-2A67-4EA9-8A09B4BC465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9FAF9DF-9909-822C-38DD-0B2F19341981}"/>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AC4AEF3-5A1E-AF8E-8FFB-E5D807926646}"/>
              </a:ext>
            </a:extLst>
          </p:cNvPr>
          <p:cNvSpPr>
            <a:spLocks noGrp="1"/>
          </p:cNvSpPr>
          <p:nvPr>
            <p:ph type="sldNum" sz="quarter" idx="5"/>
          </p:nvPr>
        </p:nvSpPr>
        <p:spPr/>
        <p:txBody>
          <a:bodyPr/>
          <a:lstStyle/>
          <a:p>
            <a:fld id="{A615C7CF-E44F-EC4D-BABE-40F2A8CA7A5F}" type="slidenum">
              <a:rPr kumimoji="1" lang="ja-JP" altLang="en-US" smtClean="0"/>
              <a:t>3</a:t>
            </a:fld>
            <a:endParaRPr kumimoji="1" lang="ja-JP" altLang="en-US"/>
          </a:p>
        </p:txBody>
      </p:sp>
    </p:spTree>
    <p:extLst>
      <p:ext uri="{BB962C8B-B14F-4D97-AF65-F5344CB8AC3E}">
        <p14:creationId xmlns:p14="http://schemas.microsoft.com/office/powerpoint/2010/main" val="403206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ja-JP" altLang="en-US"/>
              <a:t>マスター タイトルの書式設定</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500134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81550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85787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99277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tint val="82000"/>
                  </a:schemeClr>
                </a:solidFill>
              </a:defRPr>
            </a:lvl1pPr>
            <a:lvl2pPr marL="1069162" indent="0">
              <a:buNone/>
              <a:defRPr sz="4677">
                <a:solidFill>
                  <a:schemeClr val="tx1">
                    <a:tint val="82000"/>
                  </a:schemeClr>
                </a:solidFill>
              </a:defRPr>
            </a:lvl2pPr>
            <a:lvl3pPr marL="2138324" indent="0">
              <a:buNone/>
              <a:defRPr sz="4209">
                <a:solidFill>
                  <a:schemeClr val="tx1">
                    <a:tint val="82000"/>
                  </a:schemeClr>
                </a:solidFill>
              </a:defRPr>
            </a:lvl3pPr>
            <a:lvl4pPr marL="3207487" indent="0">
              <a:buNone/>
              <a:defRPr sz="3742">
                <a:solidFill>
                  <a:schemeClr val="tx1">
                    <a:tint val="82000"/>
                  </a:schemeClr>
                </a:solidFill>
              </a:defRPr>
            </a:lvl4pPr>
            <a:lvl5pPr marL="4276649" indent="0">
              <a:buNone/>
              <a:defRPr sz="3742">
                <a:solidFill>
                  <a:schemeClr val="tx1">
                    <a:tint val="82000"/>
                  </a:schemeClr>
                </a:solidFill>
              </a:defRPr>
            </a:lvl5pPr>
            <a:lvl6pPr marL="5345811" indent="0">
              <a:buNone/>
              <a:defRPr sz="3742">
                <a:solidFill>
                  <a:schemeClr val="tx1">
                    <a:tint val="82000"/>
                  </a:schemeClr>
                </a:solidFill>
              </a:defRPr>
            </a:lvl6pPr>
            <a:lvl7pPr marL="6414973" indent="0">
              <a:buNone/>
              <a:defRPr sz="3742">
                <a:solidFill>
                  <a:schemeClr val="tx1">
                    <a:tint val="82000"/>
                  </a:schemeClr>
                </a:solidFill>
              </a:defRPr>
            </a:lvl7pPr>
            <a:lvl8pPr marL="7484135" indent="0">
              <a:buNone/>
              <a:defRPr sz="3742">
                <a:solidFill>
                  <a:schemeClr val="tx1">
                    <a:tint val="82000"/>
                  </a:schemeClr>
                </a:solidFill>
              </a:defRPr>
            </a:lvl8pPr>
            <a:lvl9pPr marL="8553298" indent="0">
              <a:buNone/>
              <a:defRPr sz="3742">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25675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5925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4" name="Content Placeholder 3"/>
          <p:cNvSpPr>
            <a:spLocks noGrp="1"/>
          </p:cNvSpPr>
          <p:nvPr>
            <p:ph sz="half" idx="2"/>
          </p:nvPr>
        </p:nvSpPr>
        <p:spPr>
          <a:xfrm>
            <a:off x="1472912" y="11058863"/>
            <a:ext cx="9046274"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6" name="Content Placeholder 5"/>
          <p:cNvSpPr>
            <a:spLocks noGrp="1"/>
          </p:cNvSpPr>
          <p:nvPr>
            <p:ph sz="quarter" idx="4"/>
          </p:nvPr>
        </p:nvSpPr>
        <p:spPr>
          <a:xfrm>
            <a:off x="10825461" y="11058863"/>
            <a:ext cx="9090826"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75358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82136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03697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658283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858865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82000"/>
                  </a:schemeClr>
                </a:solidFill>
              </a:defRPr>
            </a:lvl1p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82000"/>
                  </a:schemeClr>
                </a:solidFill>
              </a:defRPr>
            </a:lvl1p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705075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kumimoji="1"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kumimoji="1"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kumimoji="1"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kumimoji="1"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9pPr>
    </p:bodyStyle>
    <p:otherStyle>
      <a:defPPr>
        <a:defRPr lang="en-US"/>
      </a:defPPr>
      <a:lvl1pPr marL="0" algn="l" defTabSz="2138324" rtl="0" eaLnBrk="1" latinLnBrk="0" hangingPunct="1">
        <a:defRPr kumimoji="1" sz="4209" kern="1200">
          <a:solidFill>
            <a:schemeClr val="tx1"/>
          </a:solidFill>
          <a:latin typeface="+mn-lt"/>
          <a:ea typeface="+mn-ea"/>
          <a:cs typeface="+mn-cs"/>
        </a:defRPr>
      </a:lvl1pPr>
      <a:lvl2pPr marL="1069162" algn="l" defTabSz="2138324" rtl="0" eaLnBrk="1" latinLnBrk="0" hangingPunct="1">
        <a:defRPr kumimoji="1" sz="4209" kern="1200">
          <a:solidFill>
            <a:schemeClr val="tx1"/>
          </a:solidFill>
          <a:latin typeface="+mn-lt"/>
          <a:ea typeface="+mn-ea"/>
          <a:cs typeface="+mn-cs"/>
        </a:defRPr>
      </a:lvl2pPr>
      <a:lvl3pPr marL="2138324" algn="l" defTabSz="2138324" rtl="0" eaLnBrk="1" latinLnBrk="0" hangingPunct="1">
        <a:defRPr kumimoji="1" sz="4209" kern="1200">
          <a:solidFill>
            <a:schemeClr val="tx1"/>
          </a:solidFill>
          <a:latin typeface="+mn-lt"/>
          <a:ea typeface="+mn-ea"/>
          <a:cs typeface="+mn-cs"/>
        </a:defRPr>
      </a:lvl3pPr>
      <a:lvl4pPr marL="3207487" algn="l" defTabSz="2138324" rtl="0" eaLnBrk="1" latinLnBrk="0" hangingPunct="1">
        <a:defRPr kumimoji="1" sz="4209" kern="1200">
          <a:solidFill>
            <a:schemeClr val="tx1"/>
          </a:solidFill>
          <a:latin typeface="+mn-lt"/>
          <a:ea typeface="+mn-ea"/>
          <a:cs typeface="+mn-cs"/>
        </a:defRPr>
      </a:lvl4pPr>
      <a:lvl5pPr marL="4276649" algn="l" defTabSz="2138324" rtl="0" eaLnBrk="1" latinLnBrk="0" hangingPunct="1">
        <a:defRPr kumimoji="1" sz="4209" kern="1200">
          <a:solidFill>
            <a:schemeClr val="tx1"/>
          </a:solidFill>
          <a:latin typeface="+mn-lt"/>
          <a:ea typeface="+mn-ea"/>
          <a:cs typeface="+mn-cs"/>
        </a:defRPr>
      </a:lvl5pPr>
      <a:lvl6pPr marL="5345811" algn="l" defTabSz="2138324" rtl="0" eaLnBrk="1" latinLnBrk="0" hangingPunct="1">
        <a:defRPr kumimoji="1" sz="4209" kern="1200">
          <a:solidFill>
            <a:schemeClr val="tx1"/>
          </a:solidFill>
          <a:latin typeface="+mn-lt"/>
          <a:ea typeface="+mn-ea"/>
          <a:cs typeface="+mn-cs"/>
        </a:defRPr>
      </a:lvl6pPr>
      <a:lvl7pPr marL="6414973" algn="l" defTabSz="2138324" rtl="0" eaLnBrk="1" latinLnBrk="0" hangingPunct="1">
        <a:defRPr kumimoji="1" sz="4209" kern="1200">
          <a:solidFill>
            <a:schemeClr val="tx1"/>
          </a:solidFill>
          <a:latin typeface="+mn-lt"/>
          <a:ea typeface="+mn-ea"/>
          <a:cs typeface="+mn-cs"/>
        </a:defRPr>
      </a:lvl7pPr>
      <a:lvl8pPr marL="7484135" algn="l" defTabSz="2138324" rtl="0" eaLnBrk="1" latinLnBrk="0" hangingPunct="1">
        <a:defRPr kumimoji="1" sz="4209" kern="1200">
          <a:solidFill>
            <a:schemeClr val="tx1"/>
          </a:solidFill>
          <a:latin typeface="+mn-lt"/>
          <a:ea typeface="+mn-ea"/>
          <a:cs typeface="+mn-cs"/>
        </a:defRPr>
      </a:lvl8pPr>
      <a:lvl9pPr marL="8553298" algn="l" defTabSz="2138324" rtl="0" eaLnBrk="1" latinLnBrk="0" hangingPunct="1">
        <a:defRPr kumimoji="1"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EBBF8625-F0AA-1A77-DBC7-4E9282E1BA0C}"/>
              </a:ext>
            </a:extLst>
          </p:cNvPr>
          <p:cNvSpPr/>
          <p:nvPr/>
        </p:nvSpPr>
        <p:spPr>
          <a:xfrm>
            <a:off x="0" y="4224290"/>
            <a:ext cx="21392204" cy="1212497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1 つの角を丸めた四角形 18">
            <a:extLst>
              <a:ext uri="{FF2B5EF4-FFF2-40B4-BE49-F238E27FC236}">
                <a16:creationId xmlns:a16="http://schemas.microsoft.com/office/drawing/2014/main" id="{B930450A-5D55-BF32-68E2-A3E395F92A2D}"/>
              </a:ext>
            </a:extLst>
          </p:cNvPr>
          <p:cNvSpPr/>
          <p:nvPr/>
        </p:nvSpPr>
        <p:spPr>
          <a:xfrm rot="10800000" flipH="1">
            <a:off x="1309818" y="17967456"/>
            <a:ext cx="8599468"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C4EC980-99EE-DA1A-77D1-0B2BB2B72DA6}"/>
              </a:ext>
            </a:extLst>
          </p:cNvPr>
          <p:cNvSpPr txBox="1"/>
          <p:nvPr/>
        </p:nvSpPr>
        <p:spPr>
          <a:xfrm>
            <a:off x="835304" y="1172448"/>
            <a:ext cx="17017342" cy="2554545"/>
          </a:xfrm>
          <a:prstGeom prst="rect">
            <a:avLst/>
          </a:prstGeom>
          <a:noFill/>
        </p:spPr>
        <p:txBody>
          <a:bodyPr wrap="square" rtlCol="0">
            <a:spAutoFit/>
          </a:bodyPr>
          <a:lstStyle/>
          <a:p>
            <a:r>
              <a:rPr lang="ja-JP" altLang="en-US" sz="8000" b="1">
                <a:latin typeface="Yu Gothic" panose="020B0400000000000000" pitchFamily="34" charset="-128"/>
                <a:ea typeface="Yu Gothic" panose="020B0400000000000000" pitchFamily="34" charset="-128"/>
              </a:rPr>
              <a:t>キャッチコピー</a:t>
            </a:r>
            <a:br>
              <a:rPr lang="en-US" altLang="ja-JP" sz="8000" b="1" dirty="0">
                <a:latin typeface="Yu Gothic" panose="020B0400000000000000" pitchFamily="34" charset="-128"/>
                <a:ea typeface="Yu Gothic" panose="020B0400000000000000" pitchFamily="34" charset="-128"/>
              </a:rPr>
            </a:br>
            <a:r>
              <a:rPr lang="ja-JP" altLang="en-US" sz="8000" b="1">
                <a:latin typeface="Yu Gothic" panose="020B0400000000000000" pitchFamily="34" charset="-128"/>
                <a:ea typeface="Yu Gothic" panose="020B0400000000000000" pitchFamily="34" charset="-128"/>
              </a:rPr>
              <a:t>テキストエリア</a:t>
            </a:r>
            <a:endParaRPr kumimoji="1" lang="ja-JP" altLang="en-US" sz="8000" b="1">
              <a:latin typeface="Yu Gothic" panose="020B0400000000000000" pitchFamily="34" charset="-128"/>
              <a:ea typeface="Yu Gothic" panose="020B0400000000000000" pitchFamily="34" charset="-128"/>
            </a:endParaRPr>
          </a:p>
        </p:txBody>
      </p:sp>
      <p:sp>
        <p:nvSpPr>
          <p:cNvPr id="17" name="テキスト ボックス 16">
            <a:extLst>
              <a:ext uri="{FF2B5EF4-FFF2-40B4-BE49-F238E27FC236}">
                <a16:creationId xmlns:a16="http://schemas.microsoft.com/office/drawing/2014/main" id="{E26D828C-1EF6-D78C-25A9-82E331F81E1D}"/>
              </a:ext>
            </a:extLst>
          </p:cNvPr>
          <p:cNvSpPr txBox="1"/>
          <p:nvPr/>
        </p:nvSpPr>
        <p:spPr>
          <a:xfrm>
            <a:off x="1383467" y="19098454"/>
            <a:ext cx="8573314" cy="1846659"/>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27" name="テキスト ボックス 26">
            <a:extLst>
              <a:ext uri="{FF2B5EF4-FFF2-40B4-BE49-F238E27FC236}">
                <a16:creationId xmlns:a16="http://schemas.microsoft.com/office/drawing/2014/main" id="{8DF4A5C0-3A14-D083-2E03-EA4B29360871}"/>
              </a:ext>
            </a:extLst>
          </p:cNvPr>
          <p:cNvSpPr txBox="1"/>
          <p:nvPr/>
        </p:nvSpPr>
        <p:spPr>
          <a:xfrm>
            <a:off x="1541722" y="18114432"/>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9" name="1 つの角を丸めた四角形 8">
            <a:extLst>
              <a:ext uri="{FF2B5EF4-FFF2-40B4-BE49-F238E27FC236}">
                <a16:creationId xmlns:a16="http://schemas.microsoft.com/office/drawing/2014/main" id="{71B76317-9DBA-1442-528C-C6F01A7BEDC7}"/>
              </a:ext>
            </a:extLst>
          </p:cNvPr>
          <p:cNvSpPr/>
          <p:nvPr/>
        </p:nvSpPr>
        <p:spPr>
          <a:xfrm rot="10800000" flipH="1">
            <a:off x="0" y="-2"/>
            <a:ext cx="15941040" cy="461149"/>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068B8CBA-6DE6-B1A6-2015-0336FDB8813A}"/>
              </a:ext>
            </a:extLst>
          </p:cNvPr>
          <p:cNvSpPr txBox="1"/>
          <p:nvPr/>
        </p:nvSpPr>
        <p:spPr>
          <a:xfrm>
            <a:off x="1834188" y="13347122"/>
            <a:ext cx="7509787" cy="2554545"/>
          </a:xfrm>
          <a:prstGeom prst="rect">
            <a:avLst/>
          </a:prstGeom>
          <a:noFill/>
        </p:spPr>
        <p:txBody>
          <a:bodyPr wrap="square" rtlCol="0">
            <a:spAutoFit/>
          </a:bodyPr>
          <a:lstStyle/>
          <a:p>
            <a:r>
              <a:rPr kumimoji="1" lang="ja-JP" altLang="en-US" sz="3200" b="1">
                <a:latin typeface="Yu Gothic" panose="020B0400000000000000" pitchFamily="34" charset="-128"/>
                <a:ea typeface="Yu Gothic" panose="020B0400000000000000" pitchFamily="34" charset="-128"/>
              </a:rPr>
              <a:t>リード文テキストエリア。</a:t>
            </a:r>
            <a:r>
              <a:rPr lang="ja-JP" altLang="en-US" sz="32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a:t>
            </a:r>
            <a:endParaRPr kumimoji="1" lang="ja-JP" altLang="en-US" sz="3200" b="1">
              <a:latin typeface="Yu Gothic" panose="020B0400000000000000" pitchFamily="34" charset="-128"/>
              <a:ea typeface="Yu Gothic" panose="020B0400000000000000" pitchFamily="34" charset="-128"/>
            </a:endParaRPr>
          </a:p>
        </p:txBody>
      </p:sp>
      <p:sp>
        <p:nvSpPr>
          <p:cNvPr id="22" name="1 つの角を丸めた四角形 21">
            <a:extLst>
              <a:ext uri="{FF2B5EF4-FFF2-40B4-BE49-F238E27FC236}">
                <a16:creationId xmlns:a16="http://schemas.microsoft.com/office/drawing/2014/main" id="{9CAFF7D5-CF81-DC63-C37A-8C273709A224}"/>
              </a:ext>
            </a:extLst>
          </p:cNvPr>
          <p:cNvSpPr/>
          <p:nvPr/>
        </p:nvSpPr>
        <p:spPr>
          <a:xfrm rot="10800000" flipH="1">
            <a:off x="11327042" y="17967456"/>
            <a:ext cx="8599468"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F479341E-A3FB-F7A7-5F58-FE35FCA96928}"/>
              </a:ext>
            </a:extLst>
          </p:cNvPr>
          <p:cNvSpPr txBox="1"/>
          <p:nvPr/>
        </p:nvSpPr>
        <p:spPr>
          <a:xfrm>
            <a:off x="11558946" y="18114432"/>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28" name="テキスト ボックス 27">
            <a:extLst>
              <a:ext uri="{FF2B5EF4-FFF2-40B4-BE49-F238E27FC236}">
                <a16:creationId xmlns:a16="http://schemas.microsoft.com/office/drawing/2014/main" id="{3912CFDB-9F24-05D1-DE97-2FC5B34D93B1}"/>
              </a:ext>
            </a:extLst>
          </p:cNvPr>
          <p:cNvSpPr txBox="1"/>
          <p:nvPr/>
        </p:nvSpPr>
        <p:spPr>
          <a:xfrm>
            <a:off x="11278046" y="19098454"/>
            <a:ext cx="8573314" cy="1846659"/>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36" name="正方形/長方形 35">
            <a:extLst>
              <a:ext uri="{FF2B5EF4-FFF2-40B4-BE49-F238E27FC236}">
                <a16:creationId xmlns:a16="http://schemas.microsoft.com/office/drawing/2014/main" id="{7B653C55-6D07-86BE-9D06-AE1BBA289AF4}"/>
              </a:ext>
            </a:extLst>
          </p:cNvPr>
          <p:cNvSpPr/>
          <p:nvPr/>
        </p:nvSpPr>
        <p:spPr>
          <a:xfrm>
            <a:off x="1382232" y="21522113"/>
            <a:ext cx="8618437" cy="6884477"/>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8889EF38-809D-25F8-BB49-8D1A4BD1AE12}"/>
              </a:ext>
            </a:extLst>
          </p:cNvPr>
          <p:cNvSpPr/>
          <p:nvPr/>
        </p:nvSpPr>
        <p:spPr>
          <a:xfrm>
            <a:off x="11313041" y="21522113"/>
            <a:ext cx="8618437" cy="6884477"/>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FFAA61A9-5D08-1A8C-6299-8344B894F049}"/>
              </a:ext>
            </a:extLst>
          </p:cNvPr>
          <p:cNvSpPr/>
          <p:nvPr/>
        </p:nvSpPr>
        <p:spPr>
          <a:xfrm>
            <a:off x="18295377" y="936121"/>
            <a:ext cx="2279848" cy="193466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FD5C005C-F619-4C90-E6EA-2862C48C0B0F}"/>
              </a:ext>
            </a:extLst>
          </p:cNvPr>
          <p:cNvSpPr txBox="1"/>
          <p:nvPr/>
        </p:nvSpPr>
        <p:spPr>
          <a:xfrm>
            <a:off x="18435637" y="1611067"/>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
        <p:nvSpPr>
          <p:cNvPr id="41" name="テキスト ボックス 40">
            <a:extLst>
              <a:ext uri="{FF2B5EF4-FFF2-40B4-BE49-F238E27FC236}">
                <a16:creationId xmlns:a16="http://schemas.microsoft.com/office/drawing/2014/main" id="{38AB8DD5-5046-C3B5-B63D-9644A138EC93}"/>
              </a:ext>
            </a:extLst>
          </p:cNvPr>
          <p:cNvSpPr txBox="1"/>
          <p:nvPr/>
        </p:nvSpPr>
        <p:spPr>
          <a:xfrm>
            <a:off x="16927032" y="29749897"/>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408547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B4310-393F-3C80-4CA0-95C3E4699F96}"/>
            </a:ext>
          </a:extLst>
        </p:cNvPr>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F9BDDC2C-B2FF-CEC0-8742-78C3C8CC3C09}"/>
              </a:ext>
            </a:extLst>
          </p:cNvPr>
          <p:cNvSpPr txBox="1"/>
          <p:nvPr/>
        </p:nvSpPr>
        <p:spPr>
          <a:xfrm>
            <a:off x="1113496" y="1049276"/>
            <a:ext cx="13876133" cy="2800767"/>
          </a:xfrm>
          <a:prstGeom prst="rect">
            <a:avLst/>
          </a:prstGeom>
          <a:solidFill>
            <a:schemeClr val="bg1"/>
          </a:solidFill>
        </p:spPr>
        <p:txBody>
          <a:bodyPr wrap="square" rtlCol="0">
            <a:spAutoFit/>
          </a:bodyPr>
          <a:lstStyle/>
          <a:p>
            <a:r>
              <a:rPr lang="ja-JP" altLang="en-US" sz="8800" b="1">
                <a:latin typeface="Yu Gothic" panose="020B0400000000000000" pitchFamily="34" charset="-128"/>
                <a:ea typeface="Yu Gothic" panose="020B0400000000000000" pitchFamily="34" charset="-128"/>
              </a:rPr>
              <a:t>キャッチコピー</a:t>
            </a:r>
            <a:br>
              <a:rPr lang="en-US" altLang="ja-JP" sz="8800" b="1" dirty="0">
                <a:latin typeface="Yu Gothic" panose="020B0400000000000000" pitchFamily="34" charset="-128"/>
                <a:ea typeface="Yu Gothic" panose="020B0400000000000000" pitchFamily="34" charset="-128"/>
              </a:rPr>
            </a:br>
            <a:r>
              <a:rPr lang="ja-JP" altLang="en-US" sz="8800" b="1">
                <a:latin typeface="Yu Gothic" panose="020B0400000000000000" pitchFamily="34" charset="-128"/>
                <a:ea typeface="Yu Gothic" panose="020B0400000000000000" pitchFamily="34" charset="-128"/>
              </a:rPr>
              <a:t>テキストエリア</a:t>
            </a:r>
            <a:endParaRPr kumimoji="1" lang="ja-JP" altLang="en-US" sz="8800" b="1">
              <a:latin typeface="Yu Gothic" panose="020B0400000000000000" pitchFamily="34" charset="-128"/>
              <a:ea typeface="Yu Gothic" panose="020B0400000000000000" pitchFamily="34" charset="-128"/>
            </a:endParaRPr>
          </a:p>
        </p:txBody>
      </p:sp>
      <p:sp>
        <p:nvSpPr>
          <p:cNvPr id="17" name="テキスト ボックス 16">
            <a:extLst>
              <a:ext uri="{FF2B5EF4-FFF2-40B4-BE49-F238E27FC236}">
                <a16:creationId xmlns:a16="http://schemas.microsoft.com/office/drawing/2014/main" id="{43D40672-A8AA-5C8E-A49E-6BBE346CE969}"/>
              </a:ext>
            </a:extLst>
          </p:cNvPr>
          <p:cNvSpPr txBox="1"/>
          <p:nvPr/>
        </p:nvSpPr>
        <p:spPr>
          <a:xfrm>
            <a:off x="11393617" y="21480111"/>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2" name="1 つの角を丸めた四角形 1">
            <a:extLst>
              <a:ext uri="{FF2B5EF4-FFF2-40B4-BE49-F238E27FC236}">
                <a16:creationId xmlns:a16="http://schemas.microsoft.com/office/drawing/2014/main" id="{7F8A2048-0D96-32C9-60ED-69F1D3F69345}"/>
              </a:ext>
            </a:extLst>
          </p:cNvPr>
          <p:cNvSpPr/>
          <p:nvPr/>
        </p:nvSpPr>
        <p:spPr>
          <a:xfrm rot="10800000" flipH="1">
            <a:off x="0" y="-2"/>
            <a:ext cx="15941040" cy="461149"/>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1 つの角を丸めた四角形 4">
            <a:extLst>
              <a:ext uri="{FF2B5EF4-FFF2-40B4-BE49-F238E27FC236}">
                <a16:creationId xmlns:a16="http://schemas.microsoft.com/office/drawing/2014/main" id="{159B0ADF-85E2-13E6-BA7A-814262E39708}"/>
              </a:ext>
            </a:extLst>
          </p:cNvPr>
          <p:cNvSpPr/>
          <p:nvPr/>
        </p:nvSpPr>
        <p:spPr>
          <a:xfrm rot="10800000" flipH="1">
            <a:off x="1309818" y="4806673"/>
            <a:ext cx="7122982"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2CDFA63-8D01-213E-21DC-291C4CCDE2C8}"/>
              </a:ext>
            </a:extLst>
          </p:cNvPr>
          <p:cNvSpPr txBox="1"/>
          <p:nvPr/>
        </p:nvSpPr>
        <p:spPr>
          <a:xfrm>
            <a:off x="1383467" y="5937671"/>
            <a:ext cx="7049333" cy="2215991"/>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9" name="テキスト ボックス 8">
            <a:extLst>
              <a:ext uri="{FF2B5EF4-FFF2-40B4-BE49-F238E27FC236}">
                <a16:creationId xmlns:a16="http://schemas.microsoft.com/office/drawing/2014/main" id="{60AF4E4B-1C9F-F29B-A6BE-30F57CF6C41B}"/>
              </a:ext>
            </a:extLst>
          </p:cNvPr>
          <p:cNvSpPr txBox="1"/>
          <p:nvPr/>
        </p:nvSpPr>
        <p:spPr>
          <a:xfrm>
            <a:off x="1541723" y="4960129"/>
            <a:ext cx="5976678"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26" name="1 つの角を丸めた四角形 25">
            <a:extLst>
              <a:ext uri="{FF2B5EF4-FFF2-40B4-BE49-F238E27FC236}">
                <a16:creationId xmlns:a16="http://schemas.microsoft.com/office/drawing/2014/main" id="{DEEE5273-8E5C-7026-68C1-8FAB8D869940}"/>
              </a:ext>
            </a:extLst>
          </p:cNvPr>
          <p:cNvSpPr/>
          <p:nvPr/>
        </p:nvSpPr>
        <p:spPr>
          <a:xfrm rot="10800000" flipH="1">
            <a:off x="1383467" y="12833073"/>
            <a:ext cx="8697089"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EC03D936-AED0-1E42-C574-2308B0A7F6B3}"/>
              </a:ext>
            </a:extLst>
          </p:cNvPr>
          <p:cNvSpPr txBox="1"/>
          <p:nvPr/>
        </p:nvSpPr>
        <p:spPr>
          <a:xfrm>
            <a:off x="1383469" y="13964071"/>
            <a:ext cx="3363088" cy="4431983"/>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31" name="テキスト ボックス 30">
            <a:extLst>
              <a:ext uri="{FF2B5EF4-FFF2-40B4-BE49-F238E27FC236}">
                <a16:creationId xmlns:a16="http://schemas.microsoft.com/office/drawing/2014/main" id="{2B10F8C9-56DD-261F-9063-F2438D69013B}"/>
              </a:ext>
            </a:extLst>
          </p:cNvPr>
          <p:cNvSpPr txBox="1"/>
          <p:nvPr/>
        </p:nvSpPr>
        <p:spPr>
          <a:xfrm>
            <a:off x="1615373" y="12986529"/>
            <a:ext cx="5976678"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47" name="1 つの角を丸めた四角形 46">
            <a:extLst>
              <a:ext uri="{FF2B5EF4-FFF2-40B4-BE49-F238E27FC236}">
                <a16:creationId xmlns:a16="http://schemas.microsoft.com/office/drawing/2014/main" id="{4118250A-16F1-080F-A750-281FDE3BF835}"/>
              </a:ext>
            </a:extLst>
          </p:cNvPr>
          <p:cNvSpPr/>
          <p:nvPr/>
        </p:nvSpPr>
        <p:spPr>
          <a:xfrm rot="10800000" flipH="1">
            <a:off x="11368217" y="20337983"/>
            <a:ext cx="8631941"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39D65E90-337B-78A8-5B42-B2A68E7D5FB7}"/>
              </a:ext>
            </a:extLst>
          </p:cNvPr>
          <p:cNvSpPr txBox="1"/>
          <p:nvPr/>
        </p:nvSpPr>
        <p:spPr>
          <a:xfrm>
            <a:off x="11600123" y="20491439"/>
            <a:ext cx="5976678"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51" name="1 つの角を丸めた四角形 50">
            <a:extLst>
              <a:ext uri="{FF2B5EF4-FFF2-40B4-BE49-F238E27FC236}">
                <a16:creationId xmlns:a16="http://schemas.microsoft.com/office/drawing/2014/main" id="{D2706E32-366B-C14A-A5D2-74C8FA5A4560}"/>
              </a:ext>
            </a:extLst>
          </p:cNvPr>
          <p:cNvSpPr/>
          <p:nvPr/>
        </p:nvSpPr>
        <p:spPr>
          <a:xfrm rot="10800000" flipH="1">
            <a:off x="1309817" y="20337983"/>
            <a:ext cx="8631941"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BDA949C5-9316-3088-C55C-BA06860F38CB}"/>
              </a:ext>
            </a:extLst>
          </p:cNvPr>
          <p:cNvSpPr txBox="1"/>
          <p:nvPr/>
        </p:nvSpPr>
        <p:spPr>
          <a:xfrm>
            <a:off x="1541723" y="20491439"/>
            <a:ext cx="5976678"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53" name="テキスト ボックス 52">
            <a:extLst>
              <a:ext uri="{FF2B5EF4-FFF2-40B4-BE49-F238E27FC236}">
                <a16:creationId xmlns:a16="http://schemas.microsoft.com/office/drawing/2014/main" id="{8A90C66E-79A8-B280-6695-32918FD211D7}"/>
              </a:ext>
            </a:extLst>
          </p:cNvPr>
          <p:cNvSpPr txBox="1"/>
          <p:nvPr/>
        </p:nvSpPr>
        <p:spPr>
          <a:xfrm>
            <a:off x="1309817" y="21480111"/>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63" name="正方形/長方形 62">
            <a:extLst>
              <a:ext uri="{FF2B5EF4-FFF2-40B4-BE49-F238E27FC236}">
                <a16:creationId xmlns:a16="http://schemas.microsoft.com/office/drawing/2014/main" id="{C93DB355-701D-4BA1-5C76-2D9873937907}"/>
              </a:ext>
            </a:extLst>
          </p:cNvPr>
          <p:cNvSpPr/>
          <p:nvPr/>
        </p:nvSpPr>
        <p:spPr>
          <a:xfrm>
            <a:off x="11426844" y="23294092"/>
            <a:ext cx="8540085" cy="52162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254A98E5-225A-0473-A848-3D39701808C2}"/>
              </a:ext>
            </a:extLst>
          </p:cNvPr>
          <p:cNvSpPr/>
          <p:nvPr/>
        </p:nvSpPr>
        <p:spPr>
          <a:xfrm>
            <a:off x="1304649" y="23294092"/>
            <a:ext cx="8540085" cy="521622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58E268D6-8727-F865-89C1-B683AA6AE90B}"/>
              </a:ext>
            </a:extLst>
          </p:cNvPr>
          <p:cNvSpPr/>
          <p:nvPr/>
        </p:nvSpPr>
        <p:spPr>
          <a:xfrm>
            <a:off x="5153635" y="14001236"/>
            <a:ext cx="4926921" cy="498851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94479C4B-9AFC-B39F-A1C1-076D794B1BE6}"/>
              </a:ext>
            </a:extLst>
          </p:cNvPr>
          <p:cNvSpPr/>
          <p:nvPr/>
        </p:nvSpPr>
        <p:spPr>
          <a:xfrm>
            <a:off x="11426844" y="12831653"/>
            <a:ext cx="8540085" cy="6158095"/>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F0B49233-2686-B562-1A1D-D0AAACFC451A}"/>
              </a:ext>
            </a:extLst>
          </p:cNvPr>
          <p:cNvSpPr/>
          <p:nvPr/>
        </p:nvSpPr>
        <p:spPr>
          <a:xfrm>
            <a:off x="9078772" y="4772174"/>
            <a:ext cx="10888157" cy="675942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6C9016F6-51CC-B67D-4C63-6D0FFEEB7FE1}"/>
              </a:ext>
            </a:extLst>
          </p:cNvPr>
          <p:cNvSpPr/>
          <p:nvPr/>
        </p:nvSpPr>
        <p:spPr>
          <a:xfrm>
            <a:off x="1368444" y="8727487"/>
            <a:ext cx="7122983" cy="28194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42375068-50CC-D4E6-F9CE-9576FF0459C7}"/>
              </a:ext>
            </a:extLst>
          </p:cNvPr>
          <p:cNvSpPr/>
          <p:nvPr/>
        </p:nvSpPr>
        <p:spPr>
          <a:xfrm>
            <a:off x="18295377" y="936121"/>
            <a:ext cx="2279848" cy="193466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DA56C51E-7505-747F-0032-6DECC6EC9638}"/>
              </a:ext>
            </a:extLst>
          </p:cNvPr>
          <p:cNvSpPr txBox="1"/>
          <p:nvPr/>
        </p:nvSpPr>
        <p:spPr>
          <a:xfrm>
            <a:off x="18435637" y="1611067"/>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
        <p:nvSpPr>
          <p:cNvPr id="81" name="テキスト ボックス 80">
            <a:extLst>
              <a:ext uri="{FF2B5EF4-FFF2-40B4-BE49-F238E27FC236}">
                <a16:creationId xmlns:a16="http://schemas.microsoft.com/office/drawing/2014/main" id="{37EB2BB3-4279-BAE9-7A5A-27ED76F42668}"/>
              </a:ext>
            </a:extLst>
          </p:cNvPr>
          <p:cNvSpPr txBox="1"/>
          <p:nvPr/>
        </p:nvSpPr>
        <p:spPr>
          <a:xfrm>
            <a:off x="16927032" y="29749897"/>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96547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38786-B25C-307A-E830-9DEAEA870AB6}"/>
            </a:ext>
          </a:extLst>
        </p:cNvPr>
        <p:cNvGrpSpPr/>
        <p:nvPr/>
      </p:nvGrpSpPr>
      <p:grpSpPr>
        <a:xfrm>
          <a:off x="0" y="0"/>
          <a:ext cx="0" cy="0"/>
          <a:chOff x="0" y="0"/>
          <a:chExt cx="0" cy="0"/>
        </a:xfrm>
      </p:grpSpPr>
      <p:sp>
        <p:nvSpPr>
          <p:cNvPr id="17" name="テキスト ボックス 16">
            <a:extLst>
              <a:ext uri="{FF2B5EF4-FFF2-40B4-BE49-F238E27FC236}">
                <a16:creationId xmlns:a16="http://schemas.microsoft.com/office/drawing/2014/main" id="{4A5AA9B0-FC92-A6FF-D99F-735244670F2E}"/>
              </a:ext>
            </a:extLst>
          </p:cNvPr>
          <p:cNvSpPr txBox="1"/>
          <p:nvPr/>
        </p:nvSpPr>
        <p:spPr>
          <a:xfrm>
            <a:off x="1496818" y="23613298"/>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75" name="テキスト ボックス 74">
            <a:extLst>
              <a:ext uri="{FF2B5EF4-FFF2-40B4-BE49-F238E27FC236}">
                <a16:creationId xmlns:a16="http://schemas.microsoft.com/office/drawing/2014/main" id="{C2359C60-690A-07DB-A460-26FE1B7032DA}"/>
              </a:ext>
            </a:extLst>
          </p:cNvPr>
          <p:cNvSpPr txBox="1"/>
          <p:nvPr/>
        </p:nvSpPr>
        <p:spPr>
          <a:xfrm>
            <a:off x="16927032" y="29749897"/>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
        <p:nvSpPr>
          <p:cNvPr id="2" name="テキスト ボックス 1">
            <a:extLst>
              <a:ext uri="{FF2B5EF4-FFF2-40B4-BE49-F238E27FC236}">
                <a16:creationId xmlns:a16="http://schemas.microsoft.com/office/drawing/2014/main" id="{9D878130-21DC-EDED-B18B-04A89ADD5B1D}"/>
              </a:ext>
            </a:extLst>
          </p:cNvPr>
          <p:cNvSpPr txBox="1"/>
          <p:nvPr/>
        </p:nvSpPr>
        <p:spPr>
          <a:xfrm>
            <a:off x="1113496" y="1049276"/>
            <a:ext cx="13876133" cy="2800767"/>
          </a:xfrm>
          <a:prstGeom prst="rect">
            <a:avLst/>
          </a:prstGeom>
          <a:solidFill>
            <a:schemeClr val="bg1"/>
          </a:solidFill>
        </p:spPr>
        <p:txBody>
          <a:bodyPr wrap="square" rtlCol="0">
            <a:spAutoFit/>
          </a:bodyPr>
          <a:lstStyle/>
          <a:p>
            <a:r>
              <a:rPr lang="ja-JP" altLang="en-US" sz="8800" b="1">
                <a:latin typeface="Yu Gothic" panose="020B0400000000000000" pitchFamily="34" charset="-128"/>
                <a:ea typeface="Yu Gothic" panose="020B0400000000000000" pitchFamily="34" charset="-128"/>
              </a:rPr>
              <a:t>キャッチコピー</a:t>
            </a:r>
            <a:br>
              <a:rPr lang="en-US" altLang="ja-JP" sz="8800" b="1" dirty="0">
                <a:latin typeface="Yu Gothic" panose="020B0400000000000000" pitchFamily="34" charset="-128"/>
                <a:ea typeface="Yu Gothic" panose="020B0400000000000000" pitchFamily="34" charset="-128"/>
              </a:rPr>
            </a:br>
            <a:r>
              <a:rPr lang="ja-JP" altLang="en-US" sz="8800" b="1">
                <a:latin typeface="Yu Gothic" panose="020B0400000000000000" pitchFamily="34" charset="-128"/>
                <a:ea typeface="Yu Gothic" panose="020B0400000000000000" pitchFamily="34" charset="-128"/>
              </a:rPr>
              <a:t>テキストエリア</a:t>
            </a:r>
            <a:endParaRPr kumimoji="1" lang="ja-JP" altLang="en-US" sz="8800" b="1">
              <a:latin typeface="Yu Gothic" panose="020B0400000000000000" pitchFamily="34" charset="-128"/>
              <a:ea typeface="Yu Gothic" panose="020B0400000000000000" pitchFamily="34" charset="-128"/>
            </a:endParaRPr>
          </a:p>
        </p:txBody>
      </p:sp>
      <p:sp>
        <p:nvSpPr>
          <p:cNvPr id="3" name="1 つの角を丸めた四角形 2">
            <a:extLst>
              <a:ext uri="{FF2B5EF4-FFF2-40B4-BE49-F238E27FC236}">
                <a16:creationId xmlns:a16="http://schemas.microsoft.com/office/drawing/2014/main" id="{0B95684F-17E3-915F-0BE0-D9F1DB29B111}"/>
              </a:ext>
            </a:extLst>
          </p:cNvPr>
          <p:cNvSpPr/>
          <p:nvPr/>
        </p:nvSpPr>
        <p:spPr>
          <a:xfrm rot="10800000" flipH="1">
            <a:off x="0" y="-2"/>
            <a:ext cx="15941040" cy="461149"/>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1 つの角を丸めた四角形 9">
            <a:extLst>
              <a:ext uri="{FF2B5EF4-FFF2-40B4-BE49-F238E27FC236}">
                <a16:creationId xmlns:a16="http://schemas.microsoft.com/office/drawing/2014/main" id="{6D276D0F-FCBD-22D5-9A67-44C17950C222}"/>
              </a:ext>
            </a:extLst>
          </p:cNvPr>
          <p:cNvSpPr/>
          <p:nvPr/>
        </p:nvSpPr>
        <p:spPr>
          <a:xfrm rot="10800000" flipH="1">
            <a:off x="1457118" y="22132480"/>
            <a:ext cx="5364306" cy="1249972"/>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2BB0651D-3EB0-BDF7-05A3-431FB4CC479B}"/>
              </a:ext>
            </a:extLst>
          </p:cNvPr>
          <p:cNvSpPr txBox="1"/>
          <p:nvPr/>
        </p:nvSpPr>
        <p:spPr>
          <a:xfrm>
            <a:off x="1615373" y="12986529"/>
            <a:ext cx="5976678" cy="553998"/>
          </a:xfrm>
          <a:prstGeom prst="rect">
            <a:avLst/>
          </a:prstGeom>
          <a:noFill/>
        </p:spPr>
        <p:txBody>
          <a:bodyPr wrap="square" lIns="0" tIns="0" rIns="0" bIns="0" rtlCol="0" anchor="b" anchorCtr="0">
            <a:spAutoFit/>
          </a:bodyPr>
          <a:lstStyle/>
          <a:p>
            <a:r>
              <a:rPr kumimoji="1" lang="ja-JP" altLang="en-US" sz="3600" b="1">
                <a:solidFill>
                  <a:schemeClr val="bg1"/>
                </a:solidFill>
                <a:latin typeface="Source Han Sans" panose="020B0500000000000000" pitchFamily="34" charset="-128"/>
                <a:ea typeface="Source Han Sans" panose="020B0500000000000000" pitchFamily="34" charset="-128"/>
              </a:rPr>
              <a:t>持続可能ということ</a:t>
            </a:r>
          </a:p>
        </p:txBody>
      </p:sp>
      <p:sp>
        <p:nvSpPr>
          <p:cNvPr id="9" name="テキスト ボックス 8">
            <a:extLst>
              <a:ext uri="{FF2B5EF4-FFF2-40B4-BE49-F238E27FC236}">
                <a16:creationId xmlns:a16="http://schemas.microsoft.com/office/drawing/2014/main" id="{17138FC3-648C-A90A-CB57-854D282EBBD7}"/>
              </a:ext>
            </a:extLst>
          </p:cNvPr>
          <p:cNvSpPr txBox="1"/>
          <p:nvPr/>
        </p:nvSpPr>
        <p:spPr>
          <a:xfrm>
            <a:off x="1615373" y="22255593"/>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15" name="テキスト ボックス 14">
            <a:extLst>
              <a:ext uri="{FF2B5EF4-FFF2-40B4-BE49-F238E27FC236}">
                <a16:creationId xmlns:a16="http://schemas.microsoft.com/office/drawing/2014/main" id="{AC8D860E-BAB9-7D16-E26E-23969E120EDD}"/>
              </a:ext>
            </a:extLst>
          </p:cNvPr>
          <p:cNvSpPr txBox="1"/>
          <p:nvPr/>
        </p:nvSpPr>
        <p:spPr>
          <a:xfrm>
            <a:off x="8202418" y="23613298"/>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18" name="1 つの角を丸めた四角形 17">
            <a:extLst>
              <a:ext uri="{FF2B5EF4-FFF2-40B4-BE49-F238E27FC236}">
                <a16:creationId xmlns:a16="http://schemas.microsoft.com/office/drawing/2014/main" id="{2020FF1A-6786-5C07-F2E1-9C148FE87625}"/>
              </a:ext>
            </a:extLst>
          </p:cNvPr>
          <p:cNvSpPr/>
          <p:nvPr/>
        </p:nvSpPr>
        <p:spPr>
          <a:xfrm rot="10800000" flipH="1">
            <a:off x="8162718" y="22132480"/>
            <a:ext cx="5364306" cy="1249971"/>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DE58CE86-21A9-77B4-5D18-0893B5D61334}"/>
              </a:ext>
            </a:extLst>
          </p:cNvPr>
          <p:cNvSpPr txBox="1"/>
          <p:nvPr/>
        </p:nvSpPr>
        <p:spPr>
          <a:xfrm>
            <a:off x="8320973" y="22255593"/>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22" name="テキスト ボックス 21">
            <a:extLst>
              <a:ext uri="{FF2B5EF4-FFF2-40B4-BE49-F238E27FC236}">
                <a16:creationId xmlns:a16="http://schemas.microsoft.com/office/drawing/2014/main" id="{AA4641B0-3525-6B16-B9A0-FF685CAC36CA}"/>
              </a:ext>
            </a:extLst>
          </p:cNvPr>
          <p:cNvSpPr txBox="1"/>
          <p:nvPr/>
        </p:nvSpPr>
        <p:spPr>
          <a:xfrm>
            <a:off x="14679418" y="23613298"/>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23" name="1 つの角を丸めた四角形 22">
            <a:extLst>
              <a:ext uri="{FF2B5EF4-FFF2-40B4-BE49-F238E27FC236}">
                <a16:creationId xmlns:a16="http://schemas.microsoft.com/office/drawing/2014/main" id="{4EC5B867-F12B-A522-008C-8A2646A2FFAF}"/>
              </a:ext>
            </a:extLst>
          </p:cNvPr>
          <p:cNvSpPr/>
          <p:nvPr/>
        </p:nvSpPr>
        <p:spPr>
          <a:xfrm rot="10800000" flipH="1">
            <a:off x="14639718" y="22132482"/>
            <a:ext cx="5364306" cy="1249970"/>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18B4EAEE-6DC4-D268-DAFE-3A2FFBB9C044}"/>
              </a:ext>
            </a:extLst>
          </p:cNvPr>
          <p:cNvSpPr txBox="1"/>
          <p:nvPr/>
        </p:nvSpPr>
        <p:spPr>
          <a:xfrm>
            <a:off x="14797973" y="22255593"/>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35" name="テキスト ボックス 34">
            <a:extLst>
              <a:ext uri="{FF2B5EF4-FFF2-40B4-BE49-F238E27FC236}">
                <a16:creationId xmlns:a16="http://schemas.microsoft.com/office/drawing/2014/main" id="{4F9114BF-CA24-7749-F465-DD6CDECFD2C3}"/>
              </a:ext>
            </a:extLst>
          </p:cNvPr>
          <p:cNvSpPr txBox="1"/>
          <p:nvPr/>
        </p:nvSpPr>
        <p:spPr>
          <a:xfrm>
            <a:off x="11393617" y="5900684"/>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37" name="1 つの角を丸めた四角形 36">
            <a:extLst>
              <a:ext uri="{FF2B5EF4-FFF2-40B4-BE49-F238E27FC236}">
                <a16:creationId xmlns:a16="http://schemas.microsoft.com/office/drawing/2014/main" id="{C4A035C6-535D-2AEE-1618-34480314D192}"/>
              </a:ext>
            </a:extLst>
          </p:cNvPr>
          <p:cNvSpPr/>
          <p:nvPr/>
        </p:nvSpPr>
        <p:spPr>
          <a:xfrm rot="10800000" flipH="1">
            <a:off x="11368217" y="4758556"/>
            <a:ext cx="8631941"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62666F97-864D-BF14-0007-AD56B5115361}"/>
              </a:ext>
            </a:extLst>
          </p:cNvPr>
          <p:cNvSpPr txBox="1"/>
          <p:nvPr/>
        </p:nvSpPr>
        <p:spPr>
          <a:xfrm>
            <a:off x="11600123" y="4912012"/>
            <a:ext cx="5976678"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41" name="1 つの角を丸めた四角形 40">
            <a:extLst>
              <a:ext uri="{FF2B5EF4-FFF2-40B4-BE49-F238E27FC236}">
                <a16:creationId xmlns:a16="http://schemas.microsoft.com/office/drawing/2014/main" id="{EC95A98F-6546-91B3-0395-C2615ED61838}"/>
              </a:ext>
            </a:extLst>
          </p:cNvPr>
          <p:cNvSpPr/>
          <p:nvPr/>
        </p:nvSpPr>
        <p:spPr>
          <a:xfrm rot="10800000" flipH="1">
            <a:off x="1309817" y="4758556"/>
            <a:ext cx="8631941" cy="805474"/>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1E832EE8-632F-71F8-204F-EACC2E7AD656}"/>
              </a:ext>
            </a:extLst>
          </p:cNvPr>
          <p:cNvSpPr txBox="1"/>
          <p:nvPr/>
        </p:nvSpPr>
        <p:spPr>
          <a:xfrm>
            <a:off x="1541723" y="4912012"/>
            <a:ext cx="5976678"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44" name="テキスト ボックス 43">
            <a:extLst>
              <a:ext uri="{FF2B5EF4-FFF2-40B4-BE49-F238E27FC236}">
                <a16:creationId xmlns:a16="http://schemas.microsoft.com/office/drawing/2014/main" id="{65CFE99D-B1AC-1C6D-E36B-8C695A064ECE}"/>
              </a:ext>
            </a:extLst>
          </p:cNvPr>
          <p:cNvSpPr txBox="1"/>
          <p:nvPr/>
        </p:nvSpPr>
        <p:spPr>
          <a:xfrm>
            <a:off x="1309817" y="5900684"/>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46" name="テキスト ボックス 45">
            <a:extLst>
              <a:ext uri="{FF2B5EF4-FFF2-40B4-BE49-F238E27FC236}">
                <a16:creationId xmlns:a16="http://schemas.microsoft.com/office/drawing/2014/main" id="{A603A20D-CD0D-161F-CE0C-18815CC753B4}"/>
              </a:ext>
            </a:extLst>
          </p:cNvPr>
          <p:cNvSpPr txBox="1"/>
          <p:nvPr/>
        </p:nvSpPr>
        <p:spPr>
          <a:xfrm>
            <a:off x="1496818" y="16317750"/>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48" name="1 つの角を丸めた四角形 47">
            <a:extLst>
              <a:ext uri="{FF2B5EF4-FFF2-40B4-BE49-F238E27FC236}">
                <a16:creationId xmlns:a16="http://schemas.microsoft.com/office/drawing/2014/main" id="{9D086874-6282-0B34-D671-3AE4BBEA254F}"/>
              </a:ext>
            </a:extLst>
          </p:cNvPr>
          <p:cNvSpPr/>
          <p:nvPr/>
        </p:nvSpPr>
        <p:spPr>
          <a:xfrm rot="10800000" flipH="1">
            <a:off x="1457118" y="14831814"/>
            <a:ext cx="5364306" cy="1255089"/>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87F00B84-AE72-0ED1-8F91-4DA51F3592CC}"/>
              </a:ext>
            </a:extLst>
          </p:cNvPr>
          <p:cNvSpPr txBox="1"/>
          <p:nvPr/>
        </p:nvSpPr>
        <p:spPr>
          <a:xfrm>
            <a:off x="1615373" y="14960047"/>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50" name="テキスト ボックス 49">
            <a:extLst>
              <a:ext uri="{FF2B5EF4-FFF2-40B4-BE49-F238E27FC236}">
                <a16:creationId xmlns:a16="http://schemas.microsoft.com/office/drawing/2014/main" id="{844E5452-A04E-A515-3571-4372EC8F25EF}"/>
              </a:ext>
            </a:extLst>
          </p:cNvPr>
          <p:cNvSpPr txBox="1"/>
          <p:nvPr/>
        </p:nvSpPr>
        <p:spPr>
          <a:xfrm>
            <a:off x="8202418" y="16317750"/>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51" name="1 つの角を丸めた四角形 50">
            <a:extLst>
              <a:ext uri="{FF2B5EF4-FFF2-40B4-BE49-F238E27FC236}">
                <a16:creationId xmlns:a16="http://schemas.microsoft.com/office/drawing/2014/main" id="{2DEB2FEB-75D2-5104-FCDA-0DFF39D30D6C}"/>
              </a:ext>
            </a:extLst>
          </p:cNvPr>
          <p:cNvSpPr/>
          <p:nvPr/>
        </p:nvSpPr>
        <p:spPr>
          <a:xfrm rot="10800000" flipH="1">
            <a:off x="8162718" y="14831816"/>
            <a:ext cx="5364306" cy="1255088"/>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03697604-DDDA-7A04-364B-092AF59D60DD}"/>
              </a:ext>
            </a:extLst>
          </p:cNvPr>
          <p:cNvSpPr txBox="1"/>
          <p:nvPr/>
        </p:nvSpPr>
        <p:spPr>
          <a:xfrm>
            <a:off x="8320973" y="14960045"/>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53" name="テキスト ボックス 52">
            <a:extLst>
              <a:ext uri="{FF2B5EF4-FFF2-40B4-BE49-F238E27FC236}">
                <a16:creationId xmlns:a16="http://schemas.microsoft.com/office/drawing/2014/main" id="{F6398803-8DF5-B8E8-A4A5-DC7731DA9012}"/>
              </a:ext>
            </a:extLst>
          </p:cNvPr>
          <p:cNvSpPr txBox="1"/>
          <p:nvPr/>
        </p:nvSpPr>
        <p:spPr>
          <a:xfrm>
            <a:off x="14679418" y="16317750"/>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54" name="1 つの角を丸めた四角形 53">
            <a:extLst>
              <a:ext uri="{FF2B5EF4-FFF2-40B4-BE49-F238E27FC236}">
                <a16:creationId xmlns:a16="http://schemas.microsoft.com/office/drawing/2014/main" id="{9DBCC1E0-EBE5-ACB9-5218-4D4F7BFE0CBC}"/>
              </a:ext>
            </a:extLst>
          </p:cNvPr>
          <p:cNvSpPr/>
          <p:nvPr/>
        </p:nvSpPr>
        <p:spPr>
          <a:xfrm rot="10800000" flipH="1">
            <a:off x="14639718" y="14836934"/>
            <a:ext cx="5364306" cy="1249970"/>
          </a:xfrm>
          <a:prstGeom prst="round1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1984830F-D712-EB7F-FD83-C9BF28030441}"/>
              </a:ext>
            </a:extLst>
          </p:cNvPr>
          <p:cNvSpPr txBox="1"/>
          <p:nvPr/>
        </p:nvSpPr>
        <p:spPr>
          <a:xfrm>
            <a:off x="14797973" y="14960045"/>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74" name="正方形/長方形 73">
            <a:extLst>
              <a:ext uri="{FF2B5EF4-FFF2-40B4-BE49-F238E27FC236}">
                <a16:creationId xmlns:a16="http://schemas.microsoft.com/office/drawing/2014/main" id="{BBD799A5-A4CE-E59D-E193-777BE7A9BC48}"/>
              </a:ext>
            </a:extLst>
          </p:cNvPr>
          <p:cNvSpPr/>
          <p:nvPr/>
        </p:nvSpPr>
        <p:spPr>
          <a:xfrm>
            <a:off x="11368217" y="7850278"/>
            <a:ext cx="8596106" cy="5995261"/>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96CC42B7-96C4-61E5-AC5E-BE81DB36B20B}"/>
              </a:ext>
            </a:extLst>
          </p:cNvPr>
          <p:cNvSpPr/>
          <p:nvPr/>
        </p:nvSpPr>
        <p:spPr>
          <a:xfrm>
            <a:off x="1299670" y="7850278"/>
            <a:ext cx="8596106" cy="5995261"/>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a:extLst>
              <a:ext uri="{FF2B5EF4-FFF2-40B4-BE49-F238E27FC236}">
                <a16:creationId xmlns:a16="http://schemas.microsoft.com/office/drawing/2014/main" id="{0B3D52D0-11F5-4DA0-67B6-7217F56E6DA4}"/>
              </a:ext>
            </a:extLst>
          </p:cNvPr>
          <p:cNvSpPr/>
          <p:nvPr/>
        </p:nvSpPr>
        <p:spPr>
          <a:xfrm>
            <a:off x="14562202" y="17599711"/>
            <a:ext cx="542338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691B986D-5470-9680-220D-F5AAB99CC8F0}"/>
              </a:ext>
            </a:extLst>
          </p:cNvPr>
          <p:cNvSpPr/>
          <p:nvPr/>
        </p:nvSpPr>
        <p:spPr>
          <a:xfrm>
            <a:off x="1462890" y="17599711"/>
            <a:ext cx="542338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9F82CF7F-94CE-E102-B467-5BD92ADDD0DF}"/>
              </a:ext>
            </a:extLst>
          </p:cNvPr>
          <p:cNvSpPr/>
          <p:nvPr/>
        </p:nvSpPr>
        <p:spPr>
          <a:xfrm>
            <a:off x="8203932" y="17599711"/>
            <a:ext cx="542338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a:extLst>
              <a:ext uri="{FF2B5EF4-FFF2-40B4-BE49-F238E27FC236}">
                <a16:creationId xmlns:a16="http://schemas.microsoft.com/office/drawing/2014/main" id="{BBB7D09C-D07F-B4A4-A2A1-E65F83CD5AFF}"/>
              </a:ext>
            </a:extLst>
          </p:cNvPr>
          <p:cNvSpPr/>
          <p:nvPr/>
        </p:nvSpPr>
        <p:spPr>
          <a:xfrm>
            <a:off x="14562202" y="25106297"/>
            <a:ext cx="542338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a:extLst>
              <a:ext uri="{FF2B5EF4-FFF2-40B4-BE49-F238E27FC236}">
                <a16:creationId xmlns:a16="http://schemas.microsoft.com/office/drawing/2014/main" id="{F579F745-7A32-0E0E-1576-F0F275054B00}"/>
              </a:ext>
            </a:extLst>
          </p:cNvPr>
          <p:cNvSpPr/>
          <p:nvPr/>
        </p:nvSpPr>
        <p:spPr>
          <a:xfrm>
            <a:off x="1462890" y="25106297"/>
            <a:ext cx="542338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a:extLst>
              <a:ext uri="{FF2B5EF4-FFF2-40B4-BE49-F238E27FC236}">
                <a16:creationId xmlns:a16="http://schemas.microsoft.com/office/drawing/2014/main" id="{3E81AF41-56F7-AD19-CD28-5E61CBFC2EDB}"/>
              </a:ext>
            </a:extLst>
          </p:cNvPr>
          <p:cNvSpPr/>
          <p:nvPr/>
        </p:nvSpPr>
        <p:spPr>
          <a:xfrm>
            <a:off x="8203932" y="25106297"/>
            <a:ext cx="542338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正方形/長方形 92">
            <a:extLst>
              <a:ext uri="{FF2B5EF4-FFF2-40B4-BE49-F238E27FC236}">
                <a16:creationId xmlns:a16="http://schemas.microsoft.com/office/drawing/2014/main" id="{C0BD08D3-C58A-CEA1-5D61-5E48A6B8D978}"/>
              </a:ext>
            </a:extLst>
          </p:cNvPr>
          <p:cNvSpPr/>
          <p:nvPr/>
        </p:nvSpPr>
        <p:spPr>
          <a:xfrm>
            <a:off x="18295377" y="936121"/>
            <a:ext cx="2279848" cy="193466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BA8706B5-F598-07D7-CF00-B6EE7F7633CC}"/>
              </a:ext>
            </a:extLst>
          </p:cNvPr>
          <p:cNvSpPr txBox="1"/>
          <p:nvPr/>
        </p:nvSpPr>
        <p:spPr>
          <a:xfrm>
            <a:off x="18435637" y="1611067"/>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Tree>
    <p:extLst>
      <p:ext uri="{BB962C8B-B14F-4D97-AF65-F5344CB8AC3E}">
        <p14:creationId xmlns:p14="http://schemas.microsoft.com/office/powerpoint/2010/main" val="4269240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684</TotalTime>
  <Words>734</Words>
  <Application>Microsoft Macintosh PowerPoint</Application>
  <PresentationFormat>ユーザー設定</PresentationFormat>
  <Paragraphs>48</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Source Han Sans</vt:lpstr>
      <vt:lpstr>Source Han Sans Medium</vt:lpstr>
      <vt:lpstr>游ゴシック</vt: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和彦 岩田</dc:creator>
  <cp:lastModifiedBy>和彦 岩田</cp:lastModifiedBy>
  <cp:revision>24</cp:revision>
  <dcterms:created xsi:type="dcterms:W3CDTF">2025-09-03T02:31:46Z</dcterms:created>
  <dcterms:modified xsi:type="dcterms:W3CDTF">2025-09-05T04:24:09Z</dcterms:modified>
</cp:coreProperties>
</file>